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314" r:id="rId3"/>
    <p:sldId id="582" r:id="rId4"/>
    <p:sldId id="265" r:id="rId5"/>
    <p:sldId id="279" r:id="rId6"/>
    <p:sldId id="281" r:id="rId7"/>
    <p:sldId id="267" r:id="rId8"/>
    <p:sldId id="268" r:id="rId9"/>
    <p:sldId id="282" r:id="rId10"/>
    <p:sldId id="28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347" r:id="rId22"/>
    <p:sldId id="259" r:id="rId23"/>
    <p:sldId id="280" r:id="rId24"/>
    <p:sldId id="284" r:id="rId25"/>
    <p:sldId id="285" r:id="rId26"/>
    <p:sldId id="288" r:id="rId27"/>
    <p:sldId id="287" r:id="rId28"/>
    <p:sldId id="286" r:id="rId29"/>
    <p:sldId id="290" r:id="rId30"/>
    <p:sldId id="291" r:id="rId31"/>
    <p:sldId id="289" r:id="rId32"/>
    <p:sldId id="292" r:id="rId33"/>
    <p:sldId id="293" r:id="rId34"/>
    <p:sldId id="294" r:id="rId35"/>
    <p:sldId id="295" r:id="rId36"/>
    <p:sldId id="296" r:id="rId37"/>
    <p:sldId id="298" r:id="rId38"/>
    <p:sldId id="297" r:id="rId39"/>
    <p:sldId id="260" r:id="rId40"/>
    <p:sldId id="315" r:id="rId41"/>
    <p:sldId id="261" r:id="rId42"/>
    <p:sldId id="262" r:id="rId43"/>
    <p:sldId id="318" r:id="rId44"/>
    <p:sldId id="321" r:id="rId45"/>
    <p:sldId id="323" r:id="rId46"/>
    <p:sldId id="320" r:id="rId47"/>
    <p:sldId id="333" r:id="rId48"/>
    <p:sldId id="319" r:id="rId49"/>
    <p:sldId id="324" r:id="rId50"/>
    <p:sldId id="334" r:id="rId51"/>
    <p:sldId id="327" r:id="rId52"/>
    <p:sldId id="325" r:id="rId53"/>
    <p:sldId id="328" r:id="rId54"/>
    <p:sldId id="326" r:id="rId55"/>
    <p:sldId id="330" r:id="rId56"/>
    <p:sldId id="331" r:id="rId57"/>
    <p:sldId id="336" r:id="rId58"/>
    <p:sldId id="337" r:id="rId59"/>
    <p:sldId id="335" r:id="rId60"/>
    <p:sldId id="332" r:id="rId61"/>
    <p:sldId id="338" r:id="rId62"/>
    <p:sldId id="580" r:id="rId63"/>
    <p:sldId id="581" r:id="rId64"/>
    <p:sldId id="579" r:id="rId65"/>
    <p:sldId id="345" r:id="rId66"/>
    <p:sldId id="583" r:id="rId67"/>
    <p:sldId id="346" r:id="rId6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o Bellucci" initials="SB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E3502D-4D78-44C7-8BCF-55883369BEDD}" v="40" dt="2024-03-09T21:46:39.389"/>
    <p1510:client id="{837AC57A-7692-4221-9A5F-3AF3908134AA}" v="475" dt="2024-03-09T22:08:19.437"/>
    <p1510:client id="{ABAB2586-0D2E-4EE4-A278-92AD5151FF8A}" v="113" dt="2024-03-09T22:28:39.8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8" d="100"/>
          <a:sy n="68" d="100"/>
        </p:scale>
        <p:origin x="-616" y="-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printerSettings" Target="printerSettings/printerSettings1.bin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commentAuthors" Target="commentAuthors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75" Type="http://schemas.microsoft.com/office/2016/11/relationships/changesInfo" Target="changesInfos/changesInfo1.xml"/><Relationship Id="rId76" Type="http://schemas.microsoft.com/office/2015/10/relationships/revisionInfo" Target="revisionInfo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rgio Bellucci" userId="9e6d9c7bb849d16e" providerId="Windows Live" clId="Web-{837AC57A-7692-4221-9A5F-3AF3908134AA}"/>
    <pc:docChg chg="addSld modSld sldOrd">
      <pc:chgData name="Sergio Bellucci" userId="9e6d9c7bb849d16e" providerId="Windows Live" clId="Web-{837AC57A-7692-4221-9A5F-3AF3908134AA}" dt="2024-03-09T22:08:19.437" v="293" actId="20577"/>
      <pc:docMkLst>
        <pc:docMk/>
      </pc:docMkLst>
      <pc:sldChg chg="addSp delSp modSp mod setBg setClrOvrMap">
        <pc:chgData name="Sergio Bellucci" userId="9e6d9c7bb849d16e" providerId="Windows Live" clId="Web-{837AC57A-7692-4221-9A5F-3AF3908134AA}" dt="2024-03-09T22:04:57.354" v="275"/>
        <pc:sldMkLst>
          <pc:docMk/>
          <pc:sldMk cId="1163463131" sldId="265"/>
        </pc:sldMkLst>
        <pc:spChg chg="mod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4" creationId="{E2A8F084-CFC9-486A-9471-9A42A59B617F}"/>
          </ac:spMkLst>
        </pc:spChg>
        <pc:spChg chg="del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9" creationId="{DCF4EB5C-ED25-4675-8255-2F5B12CFFCF0}"/>
          </ac:spMkLst>
        </pc:spChg>
        <pc:spChg chg="del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11" creationId="{9514EC6E-A557-42A2-BCDC-3ABFFC5E564D}"/>
          </ac:spMkLst>
        </pc:spChg>
        <pc:spChg chg="del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13" creationId="{905482C9-EB42-4BFE-95BF-7FD661F07657}"/>
          </ac:spMkLst>
        </pc:spChg>
        <pc:spChg chg="del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15" creationId="{7539E646-A625-4A26-86ED-BD90EDD329F7}"/>
          </ac:spMkLst>
        </pc:spChg>
        <pc:spChg chg="del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17" creationId="{8E019540-1104-4B12-9F83-45F58674186F}"/>
          </ac:spMkLst>
        </pc:spChg>
        <pc:spChg chg="del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19" creationId="{11D976D6-8C98-48CC-8C34-0468F31678C2}"/>
          </ac:spMkLst>
        </pc:spChg>
        <pc:spChg chg="del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21" creationId="{3580CFD6-E44A-486A-9E73-D8D948F78A34}"/>
          </ac:spMkLst>
        </pc:spChg>
        <pc:spChg chg="add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27" creationId="{E6C8E6EB-4C59-429B-97E4-72A058CFC4FB}"/>
          </ac:spMkLst>
        </pc:spChg>
        <pc:spChg chg="add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29" creationId="{B5B90362-AFCC-46A9-B41C-A257A8C5B314}"/>
          </ac:spMkLst>
        </pc:spChg>
        <pc:spChg chg="add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31" creationId="{F71EF7F1-38BA-471D-8CD4-2A9AE8E35527}"/>
          </ac:spMkLst>
        </pc:spChg>
        <pc:spChg chg="add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33" creationId="{C0524398-BFB4-4C4A-8317-83B8729F9B26}"/>
          </ac:spMkLst>
        </pc:spChg>
        <pc:spChg chg="add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35" creationId="{2FB82883-1DC0-4BE1-A607-009095F3355A}"/>
          </ac:spMkLst>
        </pc:spChg>
        <pc:spChg chg="add">
          <ac:chgData name="Sergio Bellucci" userId="9e6d9c7bb849d16e" providerId="Windows Live" clId="Web-{837AC57A-7692-4221-9A5F-3AF3908134AA}" dt="2024-03-09T22:04:57.354" v="275"/>
          <ac:spMkLst>
            <pc:docMk/>
            <pc:sldMk cId="1163463131" sldId="265"/>
            <ac:spMk id="37" creationId="{9FA98EAA-A866-4C95-A2A8-44E46FBAD5A0}"/>
          </ac:spMkLst>
        </pc:spChg>
        <pc:picChg chg="add">
          <ac:chgData name="Sergio Bellucci" userId="9e6d9c7bb849d16e" providerId="Windows Live" clId="Web-{837AC57A-7692-4221-9A5F-3AF3908134AA}" dt="2024-03-09T22:04:57.354" v="275"/>
          <ac:picMkLst>
            <pc:docMk/>
            <pc:sldMk cId="1163463131" sldId="265"/>
            <ac:picMk id="23" creationId="{6C8B1146-0C50-6272-E71D-A1E5DAF25559}"/>
          </ac:picMkLst>
        </pc:picChg>
      </pc:sldChg>
      <pc:sldChg chg="addSp delSp modSp mod ord setBg setClrOvrMap">
        <pc:chgData name="Sergio Bellucci" userId="9e6d9c7bb849d16e" providerId="Windows Live" clId="Web-{837AC57A-7692-4221-9A5F-3AF3908134AA}" dt="2024-03-09T22:08:19.437" v="293" actId="20577"/>
        <pc:sldMkLst>
          <pc:docMk/>
          <pc:sldMk cId="2470970319" sldId="345"/>
        </pc:sldMkLst>
        <pc:spChg chg="mod">
          <ac:chgData name="Sergio Bellucci" userId="9e6d9c7bb849d16e" providerId="Windows Live" clId="Web-{837AC57A-7692-4221-9A5F-3AF3908134AA}" dt="2024-03-09T22:05:50.105" v="276"/>
          <ac:spMkLst>
            <pc:docMk/>
            <pc:sldMk cId="2470970319" sldId="345"/>
            <ac:spMk id="2" creationId="{30B25D7F-BAEC-4D39-BF20-77D9E65204D3}"/>
          </ac:spMkLst>
        </pc:spChg>
        <pc:spChg chg="mod">
          <ac:chgData name="Sergio Bellucci" userId="9e6d9c7bb849d16e" providerId="Windows Live" clId="Web-{837AC57A-7692-4221-9A5F-3AF3908134AA}" dt="2024-03-09T22:08:19.437" v="293" actId="20577"/>
          <ac:spMkLst>
            <pc:docMk/>
            <pc:sldMk cId="2470970319" sldId="345"/>
            <ac:spMk id="3" creationId="{C57EDFE6-D56F-497E-91C0-3FE2A424E48B}"/>
          </ac:spMkLst>
        </pc:spChg>
        <pc:spChg chg="del">
          <ac:chgData name="Sergio Bellucci" userId="9e6d9c7bb849d16e" providerId="Windows Live" clId="Web-{837AC57A-7692-4221-9A5F-3AF3908134AA}" dt="2024-03-09T22:05:50.105" v="276"/>
          <ac:spMkLst>
            <pc:docMk/>
            <pc:sldMk cId="2470970319" sldId="345"/>
            <ac:spMk id="8" creationId="{9B6B47BF-F3D0-4678-9B20-DA45E1BCAD6C}"/>
          </ac:spMkLst>
        </pc:spChg>
        <pc:spChg chg="del">
          <ac:chgData name="Sergio Bellucci" userId="9e6d9c7bb849d16e" providerId="Windows Live" clId="Web-{837AC57A-7692-4221-9A5F-3AF3908134AA}" dt="2024-03-09T22:05:50.105" v="276"/>
          <ac:spMkLst>
            <pc:docMk/>
            <pc:sldMk cId="2470970319" sldId="345"/>
            <ac:spMk id="10" creationId="{19334917-3673-4EF2-BA7C-CC83AEEEAE37}"/>
          </ac:spMkLst>
        </pc:spChg>
        <pc:spChg chg="del">
          <ac:chgData name="Sergio Bellucci" userId="9e6d9c7bb849d16e" providerId="Windows Live" clId="Web-{837AC57A-7692-4221-9A5F-3AF3908134AA}" dt="2024-03-09T22:05:50.105" v="276"/>
          <ac:spMkLst>
            <pc:docMk/>
            <pc:sldMk cId="2470970319" sldId="345"/>
            <ac:spMk id="12" creationId="{E1589AE1-C0FC-4B66-9C0D-9EB92F40F440}"/>
          </ac:spMkLst>
        </pc:spChg>
        <pc:spChg chg="add">
          <ac:chgData name="Sergio Bellucci" userId="9e6d9c7bb849d16e" providerId="Windows Live" clId="Web-{837AC57A-7692-4221-9A5F-3AF3908134AA}" dt="2024-03-09T22:05:50.105" v="276"/>
          <ac:spMkLst>
            <pc:docMk/>
            <pc:sldMk cId="2470970319" sldId="345"/>
            <ac:spMk id="18" creationId="{3CED7894-4F62-4A6C-8DB5-DB5BE08E9C03}"/>
          </ac:spMkLst>
        </pc:spChg>
        <pc:spChg chg="add">
          <ac:chgData name="Sergio Bellucci" userId="9e6d9c7bb849d16e" providerId="Windows Live" clId="Web-{837AC57A-7692-4221-9A5F-3AF3908134AA}" dt="2024-03-09T22:05:50.105" v="276"/>
          <ac:spMkLst>
            <pc:docMk/>
            <pc:sldMk cId="2470970319" sldId="345"/>
            <ac:spMk id="20" creationId="{E536F3B4-50F6-4C52-8F76-4EB1214719DC}"/>
          </ac:spMkLst>
        </pc:spChg>
        <pc:picChg chg="add">
          <ac:chgData name="Sergio Bellucci" userId="9e6d9c7bb849d16e" providerId="Windows Live" clId="Web-{837AC57A-7692-4221-9A5F-3AF3908134AA}" dt="2024-03-09T22:05:50.105" v="276"/>
          <ac:picMkLst>
            <pc:docMk/>
            <pc:sldMk cId="2470970319" sldId="345"/>
            <ac:picMk id="14" creationId="{85BAF60D-619A-A9EE-C8B8-BAF2D0EFE832}"/>
          </ac:picMkLst>
        </pc:picChg>
      </pc:sldChg>
      <pc:sldChg chg="delSp modSp mod setClrOvrMap">
        <pc:chgData name="Sergio Bellucci" userId="9e6d9c7bb849d16e" providerId="Windows Live" clId="Web-{837AC57A-7692-4221-9A5F-3AF3908134AA}" dt="2024-03-09T22:06:00.528" v="277"/>
        <pc:sldMkLst>
          <pc:docMk/>
          <pc:sldMk cId="1741997888" sldId="346"/>
        </pc:sldMkLst>
        <pc:spChg chg="mod">
          <ac:chgData name="Sergio Bellucci" userId="9e6d9c7bb849d16e" providerId="Windows Live" clId="Web-{837AC57A-7692-4221-9A5F-3AF3908134AA}" dt="2024-03-09T22:06:00.528" v="277"/>
          <ac:spMkLst>
            <pc:docMk/>
            <pc:sldMk cId="1741997888" sldId="346"/>
            <ac:spMk id="2" creationId="{146721E5-624B-4D5F-BC1E-63FAAF29594D}"/>
          </ac:spMkLst>
        </pc:spChg>
        <pc:spChg chg="del">
          <ac:chgData name="Sergio Bellucci" userId="9e6d9c7bb849d16e" providerId="Windows Live" clId="Web-{837AC57A-7692-4221-9A5F-3AF3908134AA}" dt="2024-03-09T22:06:00.528" v="277"/>
          <ac:spMkLst>
            <pc:docMk/>
            <pc:sldMk cId="1741997888" sldId="346"/>
            <ac:spMk id="10" creationId="{BFABBCE0-E08C-4BBE-9FD2-E2B253D4D5F2}"/>
          </ac:spMkLst>
        </pc:spChg>
        <pc:spChg chg="del">
          <ac:chgData name="Sergio Bellucci" userId="9e6d9c7bb849d16e" providerId="Windows Live" clId="Web-{837AC57A-7692-4221-9A5F-3AF3908134AA}" dt="2024-03-09T22:06:00.528" v="277"/>
          <ac:spMkLst>
            <pc:docMk/>
            <pc:sldMk cId="1741997888" sldId="346"/>
            <ac:spMk id="12" creationId="{FF426BAC-43D6-468E-B6FF-167034D5CE43}"/>
          </ac:spMkLst>
        </pc:spChg>
        <pc:spChg chg="del">
          <ac:chgData name="Sergio Bellucci" userId="9e6d9c7bb849d16e" providerId="Windows Live" clId="Web-{837AC57A-7692-4221-9A5F-3AF3908134AA}" dt="2024-03-09T22:06:00.528" v="277"/>
          <ac:spMkLst>
            <pc:docMk/>
            <pc:sldMk cId="1741997888" sldId="346"/>
            <ac:spMk id="14" creationId="{FB02D80E-5995-4C54-8387-5893C2C89473}"/>
          </ac:spMkLst>
        </pc:spChg>
        <pc:spChg chg="del">
          <ac:chgData name="Sergio Bellucci" userId="9e6d9c7bb849d16e" providerId="Windows Live" clId="Web-{837AC57A-7692-4221-9A5F-3AF3908134AA}" dt="2024-03-09T22:06:00.528" v="277"/>
          <ac:spMkLst>
            <pc:docMk/>
            <pc:sldMk cId="1741997888" sldId="346"/>
            <ac:spMk id="16" creationId="{896083C8-1401-4950-AF56-E2FAFE42D656}"/>
          </ac:spMkLst>
        </pc:spChg>
        <pc:graphicFrameChg chg="mod modGraphic">
          <ac:chgData name="Sergio Bellucci" userId="9e6d9c7bb849d16e" providerId="Windows Live" clId="Web-{837AC57A-7692-4221-9A5F-3AF3908134AA}" dt="2024-03-09T22:06:00.528" v="277"/>
          <ac:graphicFrameMkLst>
            <pc:docMk/>
            <pc:sldMk cId="1741997888" sldId="346"/>
            <ac:graphicFrameMk id="5" creationId="{C245B5AE-E126-4FA3-8152-D4BF7E01445F}"/>
          </ac:graphicFrameMkLst>
        </pc:graphicFrameChg>
      </pc:sldChg>
      <pc:sldChg chg="add ord">
        <pc:chgData name="Sergio Bellucci" userId="9e6d9c7bb849d16e" providerId="Windows Live" clId="Web-{837AC57A-7692-4221-9A5F-3AF3908134AA}" dt="2024-03-09T22:01:45.803" v="238"/>
        <pc:sldMkLst>
          <pc:docMk/>
          <pc:sldMk cId="975292676" sldId="579"/>
        </pc:sldMkLst>
      </pc:sldChg>
      <pc:sldChg chg="addSp delSp modSp new mod setBg addAnim modAnim">
        <pc:chgData name="Sergio Bellucci" userId="9e6d9c7bb849d16e" providerId="Windows Live" clId="Web-{837AC57A-7692-4221-9A5F-3AF3908134AA}" dt="2024-03-09T22:00:19.438" v="202"/>
        <pc:sldMkLst>
          <pc:docMk/>
          <pc:sldMk cId="1653787126" sldId="580"/>
        </pc:sldMkLst>
        <pc:spChg chg="add mod">
          <ac:chgData name="Sergio Bellucci" userId="9e6d9c7bb849d16e" providerId="Windows Live" clId="Web-{837AC57A-7692-4221-9A5F-3AF3908134AA}" dt="2024-03-09T22:00:19.438" v="202"/>
          <ac:spMkLst>
            <pc:docMk/>
            <pc:sldMk cId="1653787126" sldId="580"/>
            <ac:spMk id="2" creationId="{17ECE3EF-299C-5E4F-DF2A-3BFDB2CA4FBD}"/>
          </ac:spMkLst>
        </pc:spChg>
        <pc:spChg chg="add mod">
          <ac:chgData name="Sergio Bellucci" userId="9e6d9c7bb849d16e" providerId="Windows Live" clId="Web-{837AC57A-7692-4221-9A5F-3AF3908134AA}" dt="2024-03-09T22:00:19.438" v="202"/>
          <ac:spMkLst>
            <pc:docMk/>
            <pc:sldMk cId="1653787126" sldId="580"/>
            <ac:spMk id="3" creationId="{90C2F660-624B-CB83-6A26-BE079778BD4A}"/>
          </ac:spMkLst>
        </pc:spChg>
        <pc:spChg chg="add del">
          <ac:chgData name="Sergio Bellucci" userId="9e6d9c7bb849d16e" providerId="Windows Live" clId="Web-{837AC57A-7692-4221-9A5F-3AF3908134AA}" dt="2024-03-09T22:00:19.438" v="202"/>
          <ac:spMkLst>
            <pc:docMk/>
            <pc:sldMk cId="1653787126" sldId="580"/>
            <ac:spMk id="9" creationId="{E6C8E6EB-4C59-429B-97E4-72A058CFC4FB}"/>
          </ac:spMkLst>
        </pc:spChg>
        <pc:spChg chg="add del">
          <ac:chgData name="Sergio Bellucci" userId="9e6d9c7bb849d16e" providerId="Windows Live" clId="Web-{837AC57A-7692-4221-9A5F-3AF3908134AA}" dt="2024-03-09T22:00:19.438" v="202"/>
          <ac:spMkLst>
            <pc:docMk/>
            <pc:sldMk cId="1653787126" sldId="580"/>
            <ac:spMk id="11" creationId="{B5B90362-AFCC-46A9-B41C-A257A8C5B314}"/>
          </ac:spMkLst>
        </pc:spChg>
        <pc:spChg chg="add del">
          <ac:chgData name="Sergio Bellucci" userId="9e6d9c7bb849d16e" providerId="Windows Live" clId="Web-{837AC57A-7692-4221-9A5F-3AF3908134AA}" dt="2024-03-09T22:00:19.438" v="202"/>
          <ac:spMkLst>
            <pc:docMk/>
            <pc:sldMk cId="1653787126" sldId="580"/>
            <ac:spMk id="13" creationId="{F71EF7F1-38BA-471D-8CD4-2A9AE8E35527}"/>
          </ac:spMkLst>
        </pc:spChg>
        <pc:spChg chg="add del">
          <ac:chgData name="Sergio Bellucci" userId="9e6d9c7bb849d16e" providerId="Windows Live" clId="Web-{837AC57A-7692-4221-9A5F-3AF3908134AA}" dt="2024-03-09T22:00:19.438" v="202"/>
          <ac:spMkLst>
            <pc:docMk/>
            <pc:sldMk cId="1653787126" sldId="580"/>
            <ac:spMk id="15" creationId="{9831CBB7-4817-4B54-A7F9-0AE2D0C47870}"/>
          </ac:spMkLst>
        </pc:spChg>
        <pc:spChg chg="add del">
          <ac:chgData name="Sergio Bellucci" userId="9e6d9c7bb849d16e" providerId="Windows Live" clId="Web-{837AC57A-7692-4221-9A5F-3AF3908134AA}" dt="2024-03-09T22:00:19.438" v="202"/>
          <ac:spMkLst>
            <pc:docMk/>
            <pc:sldMk cId="1653787126" sldId="580"/>
            <ac:spMk id="17" creationId="{96BC321D-B05F-4857-8880-97F61B9B7858}"/>
          </ac:spMkLst>
        </pc:spChg>
        <pc:picChg chg="add del">
          <ac:chgData name="Sergio Bellucci" userId="9e6d9c7bb849d16e" providerId="Windows Live" clId="Web-{837AC57A-7692-4221-9A5F-3AF3908134AA}" dt="2024-03-09T22:00:19.438" v="202"/>
          <ac:picMkLst>
            <pc:docMk/>
            <pc:sldMk cId="1653787126" sldId="580"/>
            <ac:picMk id="5" creationId="{3C848981-052D-E1BD-B9CF-78D8356E7101}"/>
          </ac:picMkLst>
        </pc:picChg>
      </pc:sldChg>
      <pc:sldChg chg="addSp modSp new mod setBg">
        <pc:chgData name="Sergio Bellucci" userId="9e6d9c7bb849d16e" providerId="Windows Live" clId="Web-{837AC57A-7692-4221-9A5F-3AF3908134AA}" dt="2024-03-09T22:02:28.710" v="258"/>
        <pc:sldMkLst>
          <pc:docMk/>
          <pc:sldMk cId="1812671184" sldId="581"/>
        </pc:sldMkLst>
        <pc:spChg chg="add mod">
          <ac:chgData name="Sergio Bellucci" userId="9e6d9c7bb849d16e" providerId="Windows Live" clId="Web-{837AC57A-7692-4221-9A5F-3AF3908134AA}" dt="2024-03-09T22:02:28.710" v="258"/>
          <ac:spMkLst>
            <pc:docMk/>
            <pc:sldMk cId="1812671184" sldId="581"/>
            <ac:spMk id="2" creationId="{C6E7FE64-6511-47D4-1D4F-729F596527CF}"/>
          </ac:spMkLst>
        </pc:spChg>
        <pc:spChg chg="add">
          <ac:chgData name="Sergio Bellucci" userId="9e6d9c7bb849d16e" providerId="Windows Live" clId="Web-{837AC57A-7692-4221-9A5F-3AF3908134AA}" dt="2024-03-09T22:02:28.710" v="258"/>
          <ac:spMkLst>
            <pc:docMk/>
            <pc:sldMk cId="1812671184" sldId="581"/>
            <ac:spMk id="8" creationId="{E6C8E6EB-4C59-429B-97E4-72A058CFC4FB}"/>
          </ac:spMkLst>
        </pc:spChg>
        <pc:spChg chg="add">
          <ac:chgData name="Sergio Bellucci" userId="9e6d9c7bb849d16e" providerId="Windows Live" clId="Web-{837AC57A-7692-4221-9A5F-3AF3908134AA}" dt="2024-03-09T22:02:28.710" v="258"/>
          <ac:spMkLst>
            <pc:docMk/>
            <pc:sldMk cId="1812671184" sldId="581"/>
            <ac:spMk id="10" creationId="{B5B90362-AFCC-46A9-B41C-A257A8C5B314}"/>
          </ac:spMkLst>
        </pc:spChg>
        <pc:spChg chg="add">
          <ac:chgData name="Sergio Bellucci" userId="9e6d9c7bb849d16e" providerId="Windows Live" clId="Web-{837AC57A-7692-4221-9A5F-3AF3908134AA}" dt="2024-03-09T22:02:28.710" v="258"/>
          <ac:spMkLst>
            <pc:docMk/>
            <pc:sldMk cId="1812671184" sldId="581"/>
            <ac:spMk id="12" creationId="{F71EF7F1-38BA-471D-8CD4-2A9AE8E35527}"/>
          </ac:spMkLst>
        </pc:spChg>
        <pc:spChg chg="add">
          <ac:chgData name="Sergio Bellucci" userId="9e6d9c7bb849d16e" providerId="Windows Live" clId="Web-{837AC57A-7692-4221-9A5F-3AF3908134AA}" dt="2024-03-09T22:02:28.710" v="258"/>
          <ac:spMkLst>
            <pc:docMk/>
            <pc:sldMk cId="1812671184" sldId="581"/>
            <ac:spMk id="14" creationId="{3CED7894-4F62-4A6C-8DB5-DB5BE08E9C03}"/>
          </ac:spMkLst>
        </pc:spChg>
        <pc:spChg chg="add">
          <ac:chgData name="Sergio Bellucci" userId="9e6d9c7bb849d16e" providerId="Windows Live" clId="Web-{837AC57A-7692-4221-9A5F-3AF3908134AA}" dt="2024-03-09T22:02:28.710" v="258"/>
          <ac:spMkLst>
            <pc:docMk/>
            <pc:sldMk cId="1812671184" sldId="581"/>
            <ac:spMk id="16" creationId="{E536F3B4-50F6-4C52-8F76-4EB1214719DC}"/>
          </ac:spMkLst>
        </pc:spChg>
        <pc:picChg chg="add">
          <ac:chgData name="Sergio Bellucci" userId="9e6d9c7bb849d16e" providerId="Windows Live" clId="Web-{837AC57A-7692-4221-9A5F-3AF3908134AA}" dt="2024-03-09T22:02:28.710" v="258"/>
          <ac:picMkLst>
            <pc:docMk/>
            <pc:sldMk cId="1812671184" sldId="581"/>
            <ac:picMk id="4" creationId="{30B5289F-4125-8670-9D9D-D57CED39A36B}"/>
          </ac:picMkLst>
        </pc:picChg>
      </pc:sldChg>
      <pc:sldChg chg="addSp delSp modSp add replId">
        <pc:chgData name="Sergio Bellucci" userId="9e6d9c7bb849d16e" providerId="Windows Live" clId="Web-{837AC57A-7692-4221-9A5F-3AF3908134AA}" dt="2024-03-09T22:04:44.260" v="274"/>
        <pc:sldMkLst>
          <pc:docMk/>
          <pc:sldMk cId="3440014190" sldId="582"/>
        </pc:sldMkLst>
        <pc:spChg chg="mod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2" creationId="{7F2A5C75-525B-4792-AD70-FC584AEF763D}"/>
          </ac:spMkLst>
        </pc:spChg>
        <pc:spChg chg="mod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3" creationId="{368F9F14-69E2-4225-9C55-169E75F4D69A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17" creationId="{DD651B61-325E-4E73-8445-38B0DE8AAAB6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19" creationId="{B42E5253-D3AC-4AC2-B766-8B34F13C2F5E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21" creationId="{10AE8D57-436A-4073-9A75-15BB5949F8B4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23" creationId="{E2852671-8EB6-4EAF-8AF8-65CF3FD66456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25" creationId="{7C427EA3-1645-4B27-A5C2-55E8E24C665F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27" creationId="{885CDBF6-7B87-4A58-92CA-E887CA36AF04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29" creationId="{6BFF2B2E-1CF1-403F-BB44-3F9C3E7F67FF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31" creationId="{9D8B4D3C-0DE0-43B9-B032-32B536B96D02}"/>
          </ac:spMkLst>
        </pc:spChg>
        <pc:spChg chg="del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33" creationId="{707788D3-E467-4E25-A5E9-FD41795BD551}"/>
          </ac:spMkLst>
        </pc:spChg>
        <pc:spChg chg="add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38" creationId="{DD651B61-325E-4E73-8445-38B0DE8AAAB6}"/>
          </ac:spMkLst>
        </pc:spChg>
        <pc:spChg chg="add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40" creationId="{B42E5253-D3AC-4AC2-B766-8B34F13C2F5E}"/>
          </ac:spMkLst>
        </pc:spChg>
        <pc:spChg chg="add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42" creationId="{10AE8D57-436A-4073-9A75-15BB5949F8B4}"/>
          </ac:spMkLst>
        </pc:spChg>
        <pc:spChg chg="add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44" creationId="{E2852671-8EB6-4EAF-8AF8-65CF3FD66456}"/>
          </ac:spMkLst>
        </pc:spChg>
        <pc:spChg chg="add">
          <ac:chgData name="Sergio Bellucci" userId="9e6d9c7bb849d16e" providerId="Windows Live" clId="Web-{837AC57A-7692-4221-9A5F-3AF3908134AA}" dt="2024-03-09T22:04:44.260" v="274"/>
          <ac:spMkLst>
            <pc:docMk/>
            <pc:sldMk cId="3440014190" sldId="582"/>
            <ac:spMk id="46" creationId="{26B4480E-B7FF-4481-890E-043A69AE6FE2}"/>
          </ac:spMkLst>
        </pc:spChg>
        <pc:grpChg chg="add">
          <ac:chgData name="Sergio Bellucci" userId="9e6d9c7bb849d16e" providerId="Windows Live" clId="Web-{837AC57A-7692-4221-9A5F-3AF3908134AA}" dt="2024-03-09T22:04:44.260" v="274"/>
          <ac:grpSpMkLst>
            <pc:docMk/>
            <pc:sldMk cId="3440014190" sldId="582"/>
            <ac:grpSpMk id="48" creationId="{79394E1F-0B5F-497D-B2A6-8383A2A54834}"/>
          </ac:grpSpMkLst>
        </pc:grpChg>
        <pc:picChg chg="mod ord">
          <ac:chgData name="Sergio Bellucci" userId="9e6d9c7bb849d16e" providerId="Windows Live" clId="Web-{837AC57A-7692-4221-9A5F-3AF3908134AA}" dt="2024-03-09T22:04:44.260" v="274"/>
          <ac:picMkLst>
            <pc:docMk/>
            <pc:sldMk cId="3440014190" sldId="582"/>
            <ac:picMk id="12" creationId="{182B11C3-301E-48DB-8F32-29C52B18F158}"/>
          </ac:picMkLst>
        </pc:picChg>
      </pc:sldChg>
    </pc:docChg>
  </pc:docChgLst>
  <pc:docChgLst>
    <pc:chgData name="Sergio Bellucci" userId="9e6d9c7bb849d16e" providerId="Windows Live" clId="Web-{ABAB2586-0D2E-4EE4-A278-92AD5151FF8A}"/>
    <pc:docChg chg="modSld">
      <pc:chgData name="Sergio Bellucci" userId="9e6d9c7bb849d16e" providerId="Windows Live" clId="Web-{ABAB2586-0D2E-4EE4-A278-92AD5151FF8A}" dt="2024-03-09T22:28:39.867" v="81"/>
      <pc:docMkLst>
        <pc:docMk/>
      </pc:docMkLst>
      <pc:sldChg chg="addSp modSp addAnim delAnim">
        <pc:chgData name="Sergio Bellucci" userId="9e6d9c7bb849d16e" providerId="Windows Live" clId="Web-{ABAB2586-0D2E-4EE4-A278-92AD5151FF8A}" dt="2024-03-09T22:28:39.867" v="81"/>
        <pc:sldMkLst>
          <pc:docMk/>
          <pc:sldMk cId="1163463131" sldId="265"/>
        </pc:sldMkLst>
        <pc:spChg chg="add mod">
          <ac:chgData name="Sergio Bellucci" userId="9e6d9c7bb849d16e" providerId="Windows Live" clId="Web-{ABAB2586-0D2E-4EE4-A278-92AD5151FF8A}" dt="2024-03-09T22:26:53.374" v="58" actId="20577"/>
          <ac:spMkLst>
            <pc:docMk/>
            <pc:sldMk cId="1163463131" sldId="265"/>
            <ac:spMk id="2" creationId="{7013AD45-7687-2886-067B-77027FACFBB5}"/>
          </ac:spMkLst>
        </pc:spChg>
        <pc:spChg chg="add mod">
          <ac:chgData name="Sergio Bellucci" userId="9e6d9c7bb849d16e" providerId="Windows Live" clId="Web-{ABAB2586-0D2E-4EE4-A278-92AD5151FF8A}" dt="2024-03-09T22:27:48.334" v="76" actId="20577"/>
          <ac:spMkLst>
            <pc:docMk/>
            <pc:sldMk cId="1163463131" sldId="265"/>
            <ac:spMk id="3" creationId="{3874F14E-6DD2-F823-9427-3B0EB9539BD1}"/>
          </ac:spMkLst>
        </pc:spChg>
        <pc:spChg chg="mod">
          <ac:chgData name="Sergio Bellucci" userId="9e6d9c7bb849d16e" providerId="Windows Live" clId="Web-{ABAB2586-0D2E-4EE4-A278-92AD5151FF8A}" dt="2024-03-09T22:27:01.061" v="59" actId="1076"/>
          <ac:spMkLst>
            <pc:docMk/>
            <pc:sldMk cId="1163463131" sldId="265"/>
            <ac:spMk id="4" creationId="{E2A8F084-CFC9-486A-9471-9A42A59B617F}"/>
          </ac:spMkLst>
        </pc:spChg>
      </pc:sldChg>
    </pc:docChg>
  </pc:docChgLst>
  <pc:docChgLst>
    <pc:chgData name="Sergio Bellucci" userId="9e6d9c7bb849d16e" providerId="Windows Live" clId="Web-{4CE3502D-4D78-44C7-8BCF-55883369BEDD}"/>
    <pc:docChg chg="delSld modSld">
      <pc:chgData name="Sergio Bellucci" userId="9e6d9c7bb849d16e" providerId="Windows Live" clId="Web-{4CE3502D-4D78-44C7-8BCF-55883369BEDD}" dt="2024-03-09T21:46:39.389" v="41"/>
      <pc:docMkLst>
        <pc:docMk/>
      </pc:docMkLst>
      <pc:sldChg chg="modSp">
        <pc:chgData name="Sergio Bellucci" userId="9e6d9c7bb849d16e" providerId="Windows Live" clId="Web-{4CE3502D-4D78-44C7-8BCF-55883369BEDD}" dt="2024-03-09T21:39:14.074" v="18" actId="14100"/>
        <pc:sldMkLst>
          <pc:docMk/>
          <pc:sldMk cId="926424898" sldId="256"/>
        </pc:sldMkLst>
        <pc:spChg chg="mod">
          <ac:chgData name="Sergio Bellucci" userId="9e6d9c7bb849d16e" providerId="Windows Live" clId="Web-{4CE3502D-4D78-44C7-8BCF-55883369BEDD}" dt="2024-03-09T21:39:14.074" v="18" actId="14100"/>
          <ac:spMkLst>
            <pc:docMk/>
            <pc:sldMk cId="926424898" sldId="256"/>
            <ac:spMk id="3" creationId="{8687AAE8-F80B-4104-AEB7-81B32708851D}"/>
          </ac:spMkLst>
        </pc:spChg>
        <pc:spChg chg="mod">
          <ac:chgData name="Sergio Bellucci" userId="9e6d9c7bb849d16e" providerId="Windows Live" clId="Web-{4CE3502D-4D78-44C7-8BCF-55883369BEDD}" dt="2024-03-09T21:38:43.964" v="2" actId="14100"/>
          <ac:spMkLst>
            <pc:docMk/>
            <pc:sldMk cId="926424898" sldId="256"/>
            <ac:spMk id="6" creationId="{DD9C0240-E9C3-A82A-C62E-88698E68224C}"/>
          </ac:spMkLst>
        </pc:spChg>
      </pc:sldChg>
      <pc:sldChg chg="del">
        <pc:chgData name="Sergio Bellucci" userId="9e6d9c7bb849d16e" providerId="Windows Live" clId="Web-{4CE3502D-4D78-44C7-8BCF-55883369BEDD}" dt="2024-03-09T21:45:39.200" v="36"/>
        <pc:sldMkLst>
          <pc:docMk/>
          <pc:sldMk cId="53577643" sldId="263"/>
        </pc:sldMkLst>
      </pc:sldChg>
      <pc:sldChg chg="del">
        <pc:chgData name="Sergio Bellucci" userId="9e6d9c7bb849d16e" providerId="Windows Live" clId="Web-{4CE3502D-4D78-44C7-8BCF-55883369BEDD}" dt="2024-03-09T21:45:39.184" v="35"/>
        <pc:sldMkLst>
          <pc:docMk/>
          <pc:sldMk cId="3563007213" sldId="264"/>
        </pc:sldMkLst>
      </pc:sldChg>
      <pc:sldChg chg="del">
        <pc:chgData name="Sergio Bellucci" userId="9e6d9c7bb849d16e" providerId="Windows Live" clId="Web-{4CE3502D-4D78-44C7-8BCF-55883369BEDD}" dt="2024-03-09T21:44:24.760" v="19"/>
        <pc:sldMkLst>
          <pc:docMk/>
          <pc:sldMk cId="2179901901" sldId="299"/>
        </pc:sldMkLst>
      </pc:sldChg>
      <pc:sldChg chg="del">
        <pc:chgData name="Sergio Bellucci" userId="9e6d9c7bb849d16e" providerId="Windows Live" clId="Web-{4CE3502D-4D78-44C7-8BCF-55883369BEDD}" dt="2024-03-09T21:44:24.838" v="33"/>
        <pc:sldMkLst>
          <pc:docMk/>
          <pc:sldMk cId="1864968556" sldId="300"/>
        </pc:sldMkLst>
      </pc:sldChg>
      <pc:sldChg chg="del">
        <pc:chgData name="Sergio Bellucci" userId="9e6d9c7bb849d16e" providerId="Windows Live" clId="Web-{4CE3502D-4D78-44C7-8BCF-55883369BEDD}" dt="2024-03-09T21:44:24.838" v="32"/>
        <pc:sldMkLst>
          <pc:docMk/>
          <pc:sldMk cId="2277776581" sldId="301"/>
        </pc:sldMkLst>
      </pc:sldChg>
      <pc:sldChg chg="del">
        <pc:chgData name="Sergio Bellucci" userId="9e6d9c7bb849d16e" providerId="Windows Live" clId="Web-{4CE3502D-4D78-44C7-8BCF-55883369BEDD}" dt="2024-03-09T21:44:24.823" v="30"/>
        <pc:sldMkLst>
          <pc:docMk/>
          <pc:sldMk cId="261809275" sldId="303"/>
        </pc:sldMkLst>
      </pc:sldChg>
      <pc:sldChg chg="del">
        <pc:chgData name="Sergio Bellucci" userId="9e6d9c7bb849d16e" providerId="Windows Live" clId="Web-{4CE3502D-4D78-44C7-8BCF-55883369BEDD}" dt="2024-03-09T21:44:24.807" v="29"/>
        <pc:sldMkLst>
          <pc:docMk/>
          <pc:sldMk cId="2731795443" sldId="304"/>
        </pc:sldMkLst>
      </pc:sldChg>
      <pc:sldChg chg="del">
        <pc:chgData name="Sergio Bellucci" userId="9e6d9c7bb849d16e" providerId="Windows Live" clId="Web-{4CE3502D-4D78-44C7-8BCF-55883369BEDD}" dt="2024-03-09T21:44:24.807" v="28"/>
        <pc:sldMkLst>
          <pc:docMk/>
          <pc:sldMk cId="3575320985" sldId="305"/>
        </pc:sldMkLst>
      </pc:sldChg>
      <pc:sldChg chg="del">
        <pc:chgData name="Sergio Bellucci" userId="9e6d9c7bb849d16e" providerId="Windows Live" clId="Web-{4CE3502D-4D78-44C7-8BCF-55883369BEDD}" dt="2024-03-09T21:44:24.807" v="27"/>
        <pc:sldMkLst>
          <pc:docMk/>
          <pc:sldMk cId="3241293629" sldId="306"/>
        </pc:sldMkLst>
      </pc:sldChg>
      <pc:sldChg chg="del">
        <pc:chgData name="Sergio Bellucci" userId="9e6d9c7bb849d16e" providerId="Windows Live" clId="Web-{4CE3502D-4D78-44C7-8BCF-55883369BEDD}" dt="2024-03-09T21:44:24.807" v="26"/>
        <pc:sldMkLst>
          <pc:docMk/>
          <pc:sldMk cId="2594846542" sldId="307"/>
        </pc:sldMkLst>
      </pc:sldChg>
      <pc:sldChg chg="del">
        <pc:chgData name="Sergio Bellucci" userId="9e6d9c7bb849d16e" providerId="Windows Live" clId="Web-{4CE3502D-4D78-44C7-8BCF-55883369BEDD}" dt="2024-03-09T21:44:24.807" v="25"/>
        <pc:sldMkLst>
          <pc:docMk/>
          <pc:sldMk cId="319464661" sldId="309"/>
        </pc:sldMkLst>
      </pc:sldChg>
      <pc:sldChg chg="del">
        <pc:chgData name="Sergio Bellucci" userId="9e6d9c7bb849d16e" providerId="Windows Live" clId="Web-{4CE3502D-4D78-44C7-8BCF-55883369BEDD}" dt="2024-03-09T21:44:24.792" v="23"/>
        <pc:sldMkLst>
          <pc:docMk/>
          <pc:sldMk cId="909641630" sldId="310"/>
        </pc:sldMkLst>
      </pc:sldChg>
      <pc:sldChg chg="del">
        <pc:chgData name="Sergio Bellucci" userId="9e6d9c7bb849d16e" providerId="Windows Live" clId="Web-{4CE3502D-4D78-44C7-8BCF-55883369BEDD}" dt="2024-03-09T21:44:24.776" v="22"/>
        <pc:sldMkLst>
          <pc:docMk/>
          <pc:sldMk cId="777742651" sldId="311"/>
        </pc:sldMkLst>
      </pc:sldChg>
      <pc:sldChg chg="del">
        <pc:chgData name="Sergio Bellucci" userId="9e6d9c7bb849d16e" providerId="Windows Live" clId="Web-{4CE3502D-4D78-44C7-8BCF-55883369BEDD}" dt="2024-03-09T21:44:24.776" v="21"/>
        <pc:sldMkLst>
          <pc:docMk/>
          <pc:sldMk cId="1952120227" sldId="312"/>
        </pc:sldMkLst>
      </pc:sldChg>
      <pc:sldChg chg="del">
        <pc:chgData name="Sergio Bellucci" userId="9e6d9c7bb849d16e" providerId="Windows Live" clId="Web-{4CE3502D-4D78-44C7-8BCF-55883369BEDD}" dt="2024-03-09T21:44:24.776" v="20"/>
        <pc:sldMkLst>
          <pc:docMk/>
          <pc:sldMk cId="385210093" sldId="313"/>
        </pc:sldMkLst>
      </pc:sldChg>
      <pc:sldChg chg="del">
        <pc:chgData name="Sergio Bellucci" userId="9e6d9c7bb849d16e" providerId="Windows Live" clId="Web-{4CE3502D-4D78-44C7-8BCF-55883369BEDD}" dt="2024-03-09T21:44:24.823" v="31"/>
        <pc:sldMkLst>
          <pc:docMk/>
          <pc:sldMk cId="1135737742" sldId="316"/>
        </pc:sldMkLst>
      </pc:sldChg>
      <pc:sldChg chg="del">
        <pc:chgData name="Sergio Bellucci" userId="9e6d9c7bb849d16e" providerId="Windows Live" clId="Web-{4CE3502D-4D78-44C7-8BCF-55883369BEDD}" dt="2024-03-09T21:44:24.792" v="24"/>
        <pc:sldMkLst>
          <pc:docMk/>
          <pc:sldMk cId="3042470365" sldId="317"/>
        </pc:sldMkLst>
      </pc:sldChg>
      <pc:sldChg chg="del">
        <pc:chgData name="Sergio Bellucci" userId="9e6d9c7bb849d16e" providerId="Windows Live" clId="Web-{4CE3502D-4D78-44C7-8BCF-55883369BEDD}" dt="2024-03-09T21:45:39.200" v="37"/>
        <pc:sldMkLst>
          <pc:docMk/>
          <pc:sldMk cId="2598500634" sldId="339"/>
        </pc:sldMkLst>
      </pc:sldChg>
      <pc:sldChg chg="del">
        <pc:chgData name="Sergio Bellucci" userId="9e6d9c7bb849d16e" providerId="Windows Live" clId="Web-{4CE3502D-4D78-44C7-8BCF-55883369BEDD}" dt="2024-03-09T21:45:39.184" v="34"/>
        <pc:sldMkLst>
          <pc:docMk/>
          <pc:sldMk cId="2976515885" sldId="340"/>
        </pc:sldMkLst>
      </pc:sldChg>
      <pc:sldChg chg="del">
        <pc:chgData name="Sergio Bellucci" userId="9e6d9c7bb849d16e" providerId="Windows Live" clId="Web-{4CE3502D-4D78-44C7-8BCF-55883369BEDD}" dt="2024-03-09T21:46:39.389" v="39"/>
        <pc:sldMkLst>
          <pc:docMk/>
          <pc:sldMk cId="3421972357" sldId="341"/>
        </pc:sldMkLst>
      </pc:sldChg>
      <pc:sldChg chg="del">
        <pc:chgData name="Sergio Bellucci" userId="9e6d9c7bb849d16e" providerId="Windows Live" clId="Web-{4CE3502D-4D78-44C7-8BCF-55883369BEDD}" dt="2024-03-09T21:46:39.389" v="38"/>
        <pc:sldMkLst>
          <pc:docMk/>
          <pc:sldMk cId="46481495" sldId="342"/>
        </pc:sldMkLst>
      </pc:sldChg>
      <pc:sldChg chg="del">
        <pc:chgData name="Sergio Bellucci" userId="9e6d9c7bb849d16e" providerId="Windows Live" clId="Web-{4CE3502D-4D78-44C7-8BCF-55883369BEDD}" dt="2024-03-09T21:46:39.389" v="41"/>
        <pc:sldMkLst>
          <pc:docMk/>
          <pc:sldMk cId="2395736671" sldId="343"/>
        </pc:sldMkLst>
      </pc:sldChg>
      <pc:sldChg chg="del">
        <pc:chgData name="Sergio Bellucci" userId="9e6d9c7bb849d16e" providerId="Windows Live" clId="Web-{4CE3502D-4D78-44C7-8BCF-55883369BEDD}" dt="2024-03-09T21:46:39.389" v="40"/>
        <pc:sldMkLst>
          <pc:docMk/>
          <pc:sldMk cId="4131792998" sldId="344"/>
        </pc:sldMkLst>
      </pc:sldChg>
    </pc:docChg>
  </pc:docChgLst>
  <pc:docChgLst>
    <pc:chgData name="Sergio Bellucci" userId="9e6d9c7bb849d16e" providerId="LiveId" clId="{15A82778-5F9F-604C-B180-22EC2C435521}"/>
    <pc:docChg chg="undo custSel addSld delSld modSld">
      <pc:chgData name="Sergio Bellucci" userId="9e6d9c7bb849d16e" providerId="LiveId" clId="{15A82778-5F9F-604C-B180-22EC2C435521}" dt="2024-03-09T12:16:13.998" v="120" actId="20577"/>
      <pc:docMkLst>
        <pc:docMk/>
      </pc:docMkLst>
      <pc:sldChg chg="addSp delSp modSp">
        <pc:chgData name="Sergio Bellucci" userId="9e6d9c7bb849d16e" providerId="LiveId" clId="{15A82778-5F9F-604C-B180-22EC2C435521}" dt="2024-03-09T12:15:09.190" v="86" actId="27636"/>
        <pc:sldMkLst>
          <pc:docMk/>
          <pc:sldMk cId="926424898" sldId="256"/>
        </pc:sldMkLst>
        <pc:spChg chg="del">
          <ac:chgData name="Sergio Bellucci" userId="9e6d9c7bb849d16e" providerId="LiveId" clId="{15A82778-5F9F-604C-B180-22EC2C435521}" dt="2024-03-09T12:05:17.667" v="0" actId="21"/>
          <ac:spMkLst>
            <pc:docMk/>
            <pc:sldMk cId="926424898" sldId="256"/>
            <ac:spMk id="2" creationId="{F8EE11EF-A6CA-4B4B-BF6D-D72B8D625809}"/>
          </ac:spMkLst>
        </pc:spChg>
        <pc:spChg chg="add mod">
          <ac:chgData name="Sergio Bellucci" userId="9e6d9c7bb849d16e" providerId="LiveId" clId="{15A82778-5F9F-604C-B180-22EC2C435521}" dt="2024-03-09T12:15:09.190" v="86" actId="27636"/>
          <ac:spMkLst>
            <pc:docMk/>
            <pc:sldMk cId="926424898" sldId="256"/>
            <ac:spMk id="6" creationId="{DD9C0240-E9C3-A82A-C62E-88698E68224C}"/>
          </ac:spMkLst>
        </pc:spChg>
        <pc:picChg chg="mod">
          <ac:chgData name="Sergio Bellucci" userId="9e6d9c7bb849d16e" providerId="LiveId" clId="{15A82778-5F9F-604C-B180-22EC2C435521}" dt="2024-03-09T12:06:42.136" v="44" actId="1076"/>
          <ac:picMkLst>
            <pc:docMk/>
            <pc:sldMk cId="926424898" sldId="256"/>
            <ac:picMk id="4" creationId="{4575B73F-088A-4531-922F-43B9B6C9054D}"/>
          </ac:picMkLst>
        </pc:picChg>
      </pc:sldChg>
      <pc:sldChg chg="del">
        <pc:chgData name="Sergio Bellucci" userId="9e6d9c7bb849d16e" providerId="LiveId" clId="{15A82778-5F9F-604C-B180-22EC2C435521}" dt="2024-03-09T12:10:09.036" v="82" actId="2696"/>
        <pc:sldMkLst>
          <pc:docMk/>
          <pc:sldMk cId="134567039" sldId="258"/>
        </pc:sldMkLst>
      </pc:sldChg>
      <pc:sldChg chg="addSp modSp new">
        <pc:chgData name="Sergio Bellucci" userId="9e6d9c7bb849d16e" providerId="LiveId" clId="{15A82778-5F9F-604C-B180-22EC2C435521}" dt="2024-03-09T12:16:13.998" v="120" actId="20577"/>
        <pc:sldMkLst>
          <pc:docMk/>
          <pc:sldMk cId="2613217405" sldId="347"/>
        </pc:sldMkLst>
        <pc:spChg chg="add mod">
          <ac:chgData name="Sergio Bellucci" userId="9e6d9c7bb849d16e" providerId="LiveId" clId="{15A82778-5F9F-604C-B180-22EC2C435521}" dt="2024-03-09T12:16:13.998" v="120" actId="20577"/>
          <ac:spMkLst>
            <pc:docMk/>
            <pc:sldMk cId="2613217405" sldId="347"/>
            <ac:spMk id="3" creationId="{B5788556-E87A-F916-4B5D-A3C050B2EFF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svg"/><Relationship Id="rId5" Type="http://schemas.openxmlformats.org/officeDocument/2006/relationships/image" Target="../media/image12.png"/><Relationship Id="rId6" Type="http://schemas.openxmlformats.org/officeDocument/2006/relationships/image" Target="../media/image21.svg"/><Relationship Id="rId7" Type="http://schemas.openxmlformats.org/officeDocument/2006/relationships/image" Target="../media/image13.png"/><Relationship Id="rId8" Type="http://schemas.openxmlformats.org/officeDocument/2006/relationships/image" Target="../media/image23.svg"/><Relationship Id="rId1" Type="http://schemas.openxmlformats.org/officeDocument/2006/relationships/image" Target="../media/image10.png"/><Relationship Id="rId2" Type="http://schemas.openxmlformats.org/officeDocument/2006/relationships/image" Target="../media/image1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4.svg"/><Relationship Id="rId1" Type="http://schemas.openxmlformats.org/officeDocument/2006/relationships/image" Target="../media/image20.png"/><Relationship Id="rId2" Type="http://schemas.openxmlformats.org/officeDocument/2006/relationships/image" Target="../media/image3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9.svg"/><Relationship Id="rId5" Type="http://schemas.openxmlformats.org/officeDocument/2006/relationships/image" Target="../media/image12.png"/><Relationship Id="rId6" Type="http://schemas.openxmlformats.org/officeDocument/2006/relationships/image" Target="../media/image21.svg"/><Relationship Id="rId7" Type="http://schemas.openxmlformats.org/officeDocument/2006/relationships/image" Target="../media/image13.png"/><Relationship Id="rId8" Type="http://schemas.openxmlformats.org/officeDocument/2006/relationships/image" Target="../media/image23.svg"/><Relationship Id="rId1" Type="http://schemas.openxmlformats.org/officeDocument/2006/relationships/image" Target="../media/image10.png"/><Relationship Id="rId2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34.svg"/><Relationship Id="rId1" Type="http://schemas.openxmlformats.org/officeDocument/2006/relationships/image" Target="../media/image20.png"/><Relationship Id="rId2" Type="http://schemas.openxmlformats.org/officeDocument/2006/relationships/image" Target="../media/image3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60B536-E209-44B4-BAB0-33E3FEB0445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1F129C55-054F-405E-AE5A-CEC2A5F6B978}">
      <dgm:prSet/>
      <dgm:spPr/>
      <dgm:t>
        <a:bodyPr/>
        <a:lstStyle/>
        <a:p>
          <a:pPr>
            <a:defRPr cap="all"/>
          </a:pPr>
          <a:r>
            <a:rPr lang="it-IT"/>
            <a:t>Internet</a:t>
          </a:r>
          <a:endParaRPr lang="en-US"/>
        </a:p>
      </dgm:t>
    </dgm:pt>
    <dgm:pt modelId="{6AC385F8-606B-4DAC-9240-E5AC2F3DCF1F}" type="parTrans" cxnId="{1078163A-1F97-420F-8C29-CA94635B46BA}">
      <dgm:prSet/>
      <dgm:spPr/>
      <dgm:t>
        <a:bodyPr/>
        <a:lstStyle/>
        <a:p>
          <a:endParaRPr lang="en-US"/>
        </a:p>
      </dgm:t>
    </dgm:pt>
    <dgm:pt modelId="{5EA6FF09-AD75-454C-9524-077A742476A5}" type="sibTrans" cxnId="{1078163A-1F97-420F-8C29-CA94635B46BA}">
      <dgm:prSet/>
      <dgm:spPr/>
      <dgm:t>
        <a:bodyPr/>
        <a:lstStyle/>
        <a:p>
          <a:endParaRPr lang="en-US"/>
        </a:p>
      </dgm:t>
    </dgm:pt>
    <dgm:pt modelId="{45E89958-FA6A-4B14-B68B-B5FD55FBA4BF}">
      <dgm:prSet/>
      <dgm:spPr/>
      <dgm:t>
        <a:bodyPr/>
        <a:lstStyle/>
        <a:p>
          <a:pPr>
            <a:defRPr cap="all"/>
          </a:pPr>
          <a:r>
            <a:rPr lang="it-IT"/>
            <a:t>Internet 1.0</a:t>
          </a:r>
          <a:endParaRPr lang="en-US"/>
        </a:p>
      </dgm:t>
    </dgm:pt>
    <dgm:pt modelId="{C43803B2-E1CD-41AB-A7E5-7B69D68249F7}" type="parTrans" cxnId="{69E835C4-6779-4337-9930-EAB53FF5D635}">
      <dgm:prSet/>
      <dgm:spPr/>
      <dgm:t>
        <a:bodyPr/>
        <a:lstStyle/>
        <a:p>
          <a:endParaRPr lang="en-US"/>
        </a:p>
      </dgm:t>
    </dgm:pt>
    <dgm:pt modelId="{F7BAE2F2-6B0A-4EA7-83D7-5D2A7F6C03BE}" type="sibTrans" cxnId="{69E835C4-6779-4337-9930-EAB53FF5D635}">
      <dgm:prSet/>
      <dgm:spPr/>
      <dgm:t>
        <a:bodyPr/>
        <a:lstStyle/>
        <a:p>
          <a:endParaRPr lang="en-US"/>
        </a:p>
      </dgm:t>
    </dgm:pt>
    <dgm:pt modelId="{D6A4DC8D-131E-4C56-9C98-C9427F90D37C}">
      <dgm:prSet/>
      <dgm:spPr/>
      <dgm:t>
        <a:bodyPr/>
        <a:lstStyle/>
        <a:p>
          <a:pPr>
            <a:defRPr cap="all"/>
          </a:pPr>
          <a:r>
            <a:rPr lang="it-IT"/>
            <a:t>Internet 2.0</a:t>
          </a:r>
          <a:endParaRPr lang="en-US"/>
        </a:p>
      </dgm:t>
    </dgm:pt>
    <dgm:pt modelId="{673CEA86-AC02-4F75-9E2F-29A81D2ED595}" type="parTrans" cxnId="{3E78ABE0-C0AE-4CD5-A12B-56F3CEDD09C1}">
      <dgm:prSet/>
      <dgm:spPr/>
      <dgm:t>
        <a:bodyPr/>
        <a:lstStyle/>
        <a:p>
          <a:endParaRPr lang="en-US"/>
        </a:p>
      </dgm:t>
    </dgm:pt>
    <dgm:pt modelId="{6EDA4C0E-F169-4C19-B52F-8EC6DC254BA8}" type="sibTrans" cxnId="{3E78ABE0-C0AE-4CD5-A12B-56F3CEDD09C1}">
      <dgm:prSet/>
      <dgm:spPr/>
      <dgm:t>
        <a:bodyPr/>
        <a:lstStyle/>
        <a:p>
          <a:endParaRPr lang="en-US"/>
        </a:p>
      </dgm:t>
    </dgm:pt>
    <dgm:pt modelId="{DB401905-ED21-4B89-A585-EEF3D63C9D87}">
      <dgm:prSet/>
      <dgm:spPr/>
      <dgm:t>
        <a:bodyPr/>
        <a:lstStyle/>
        <a:p>
          <a:pPr>
            <a:defRPr cap="all"/>
          </a:pPr>
          <a:r>
            <a:rPr lang="it-IT"/>
            <a:t>IoT</a:t>
          </a:r>
          <a:endParaRPr lang="en-US"/>
        </a:p>
      </dgm:t>
    </dgm:pt>
    <dgm:pt modelId="{E43BD026-9882-458E-9F55-5C25E9931D9D}" type="parTrans" cxnId="{5DDA1887-366C-4F72-9CB6-C75C45A95A6E}">
      <dgm:prSet/>
      <dgm:spPr/>
      <dgm:t>
        <a:bodyPr/>
        <a:lstStyle/>
        <a:p>
          <a:endParaRPr lang="en-US"/>
        </a:p>
      </dgm:t>
    </dgm:pt>
    <dgm:pt modelId="{E492FDA4-9AF3-4D08-9617-4028C7AA3D96}" type="sibTrans" cxnId="{5DDA1887-366C-4F72-9CB6-C75C45A95A6E}">
      <dgm:prSet/>
      <dgm:spPr/>
      <dgm:t>
        <a:bodyPr/>
        <a:lstStyle/>
        <a:p>
          <a:endParaRPr lang="en-US"/>
        </a:p>
      </dgm:t>
    </dgm:pt>
    <dgm:pt modelId="{6FAD0229-8D92-4E9A-9E54-9A69029965EF}" type="pres">
      <dgm:prSet presAssocID="{4760B536-E209-44B4-BAB0-33E3FEB0445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17CC3C-DA25-4033-B5D8-53ED3E1F0A8C}" type="pres">
      <dgm:prSet presAssocID="{1F129C55-054F-405E-AE5A-CEC2A5F6B978}" presName="compNode" presStyleCnt="0"/>
      <dgm:spPr/>
    </dgm:pt>
    <dgm:pt modelId="{5F7C305A-5AB1-4070-A2A6-F3DBE567E859}" type="pres">
      <dgm:prSet presAssocID="{1F129C55-054F-405E-AE5A-CEC2A5F6B978}" presName="iconBgRect" presStyleLbl="bgShp" presStyleIdx="0" presStyleCnt="4"/>
      <dgm:spPr/>
    </dgm:pt>
    <dgm:pt modelId="{DC2DC956-139A-4334-AF30-C0D38F90F815}" type="pres">
      <dgm:prSet presAssocID="{1F129C55-054F-405E-AE5A-CEC2A5F6B97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thernet"/>
        </a:ext>
      </dgm:extLst>
    </dgm:pt>
    <dgm:pt modelId="{BEFAAAE3-D5B0-4769-ACB3-30834EB381C6}" type="pres">
      <dgm:prSet presAssocID="{1F129C55-054F-405E-AE5A-CEC2A5F6B978}" presName="spaceRect" presStyleCnt="0"/>
      <dgm:spPr/>
    </dgm:pt>
    <dgm:pt modelId="{1216D6AC-8201-4326-8CB9-357919D61436}" type="pres">
      <dgm:prSet presAssocID="{1F129C55-054F-405E-AE5A-CEC2A5F6B978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5F1F286D-BFE1-4A8D-B329-B82520165AF8}" type="pres">
      <dgm:prSet presAssocID="{5EA6FF09-AD75-454C-9524-077A742476A5}" presName="sibTrans" presStyleCnt="0"/>
      <dgm:spPr/>
    </dgm:pt>
    <dgm:pt modelId="{92892444-3FBB-4D29-845A-F558F1CD4212}" type="pres">
      <dgm:prSet presAssocID="{45E89958-FA6A-4B14-B68B-B5FD55FBA4BF}" presName="compNode" presStyleCnt="0"/>
      <dgm:spPr/>
    </dgm:pt>
    <dgm:pt modelId="{28BE12FB-F804-48DC-B82D-56A3062B0290}" type="pres">
      <dgm:prSet presAssocID="{45E89958-FA6A-4B14-B68B-B5FD55FBA4BF}" presName="iconBgRect" presStyleLbl="bgShp" presStyleIdx="1" presStyleCnt="4"/>
      <dgm:spPr/>
    </dgm:pt>
    <dgm:pt modelId="{8ABFABB1-4A76-4F7F-9D10-E564A2D147DE}" type="pres">
      <dgm:prSet presAssocID="{45E89958-FA6A-4B14-B68B-B5FD55FBA4B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D658E90-795B-4438-A1C2-FAA4DAF256A3}" type="pres">
      <dgm:prSet presAssocID="{45E89958-FA6A-4B14-B68B-B5FD55FBA4BF}" presName="spaceRect" presStyleCnt="0"/>
      <dgm:spPr/>
    </dgm:pt>
    <dgm:pt modelId="{A4FA26D0-E5CD-4831-A19D-E5D5372C0334}" type="pres">
      <dgm:prSet presAssocID="{45E89958-FA6A-4B14-B68B-B5FD55FBA4B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B496B150-3B08-4E24-8ACF-85D3C09FCF52}" type="pres">
      <dgm:prSet presAssocID="{F7BAE2F2-6B0A-4EA7-83D7-5D2A7F6C03BE}" presName="sibTrans" presStyleCnt="0"/>
      <dgm:spPr/>
    </dgm:pt>
    <dgm:pt modelId="{651F150C-328B-4C1B-AF01-A073392EEDF8}" type="pres">
      <dgm:prSet presAssocID="{D6A4DC8D-131E-4C56-9C98-C9427F90D37C}" presName="compNode" presStyleCnt="0"/>
      <dgm:spPr/>
    </dgm:pt>
    <dgm:pt modelId="{E482ECF1-B5F8-4B64-9272-243FB6F2282C}" type="pres">
      <dgm:prSet presAssocID="{D6A4DC8D-131E-4C56-9C98-C9427F90D37C}" presName="iconBgRect" presStyleLbl="bgShp" presStyleIdx="2" presStyleCnt="4"/>
      <dgm:spPr/>
    </dgm:pt>
    <dgm:pt modelId="{5204F95F-8588-4FB7-83D2-E2BADA0BBFE6}" type="pres">
      <dgm:prSet presAssocID="{D6A4DC8D-131E-4C56-9C98-C9427F90D3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864092D1-95F5-4E53-ABC1-10C9A2687957}" type="pres">
      <dgm:prSet presAssocID="{D6A4DC8D-131E-4C56-9C98-C9427F90D37C}" presName="spaceRect" presStyleCnt="0"/>
      <dgm:spPr/>
    </dgm:pt>
    <dgm:pt modelId="{02796A0E-CD71-4F1C-ADD3-A3CCC835B25A}" type="pres">
      <dgm:prSet presAssocID="{D6A4DC8D-131E-4C56-9C98-C9427F90D37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83370C8E-3626-4876-86A5-BEFF30D7038B}" type="pres">
      <dgm:prSet presAssocID="{6EDA4C0E-F169-4C19-B52F-8EC6DC254BA8}" presName="sibTrans" presStyleCnt="0"/>
      <dgm:spPr/>
    </dgm:pt>
    <dgm:pt modelId="{4578B6DA-73FD-4BFE-9E99-F3AC5CB173EA}" type="pres">
      <dgm:prSet presAssocID="{DB401905-ED21-4B89-A585-EEF3D63C9D87}" presName="compNode" presStyleCnt="0"/>
      <dgm:spPr/>
    </dgm:pt>
    <dgm:pt modelId="{ED7A1A71-2643-40BC-9AB5-ECEDFE282320}" type="pres">
      <dgm:prSet presAssocID="{DB401905-ED21-4B89-A585-EEF3D63C9D87}" presName="iconBgRect" presStyleLbl="bgShp" presStyleIdx="3" presStyleCnt="4"/>
      <dgm:spPr/>
    </dgm:pt>
    <dgm:pt modelId="{0F373B2A-D432-43DA-9760-0F1651FDEF77}" type="pres">
      <dgm:prSet presAssocID="{DB401905-ED21-4B89-A585-EEF3D63C9D8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A39EE330-B017-4276-9DC2-A23EAE6B1D92}" type="pres">
      <dgm:prSet presAssocID="{DB401905-ED21-4B89-A585-EEF3D63C9D87}" presName="spaceRect" presStyleCnt="0"/>
      <dgm:spPr/>
    </dgm:pt>
    <dgm:pt modelId="{B0982E33-3389-4C09-A4DE-8945D8B80EAB}" type="pres">
      <dgm:prSet presAssocID="{DB401905-ED21-4B89-A585-EEF3D63C9D87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04456F0-5893-4692-9AD6-E9BA491B3DBF}" type="presOf" srcId="{DB401905-ED21-4B89-A585-EEF3D63C9D87}" destId="{B0982E33-3389-4C09-A4DE-8945D8B80EAB}" srcOrd="0" destOrd="0" presId="urn:microsoft.com/office/officeart/2018/5/layout/IconCircleLabelList"/>
    <dgm:cxn modelId="{5DDA1887-366C-4F72-9CB6-C75C45A95A6E}" srcId="{4760B536-E209-44B4-BAB0-33E3FEB0445D}" destId="{DB401905-ED21-4B89-A585-EEF3D63C9D87}" srcOrd="3" destOrd="0" parTransId="{E43BD026-9882-458E-9F55-5C25E9931D9D}" sibTransId="{E492FDA4-9AF3-4D08-9617-4028C7AA3D96}"/>
    <dgm:cxn modelId="{69E835C4-6779-4337-9930-EAB53FF5D635}" srcId="{4760B536-E209-44B4-BAB0-33E3FEB0445D}" destId="{45E89958-FA6A-4B14-B68B-B5FD55FBA4BF}" srcOrd="1" destOrd="0" parTransId="{C43803B2-E1CD-41AB-A7E5-7B69D68249F7}" sibTransId="{F7BAE2F2-6B0A-4EA7-83D7-5D2A7F6C03BE}"/>
    <dgm:cxn modelId="{FC4A1183-1686-4AAD-B02D-745B52F9E9E8}" type="presOf" srcId="{D6A4DC8D-131E-4C56-9C98-C9427F90D37C}" destId="{02796A0E-CD71-4F1C-ADD3-A3CCC835B25A}" srcOrd="0" destOrd="0" presId="urn:microsoft.com/office/officeart/2018/5/layout/IconCircleLabelList"/>
    <dgm:cxn modelId="{E4F526CE-968B-4DDB-8ADA-EB55488BB0AA}" type="presOf" srcId="{1F129C55-054F-405E-AE5A-CEC2A5F6B978}" destId="{1216D6AC-8201-4326-8CB9-357919D61436}" srcOrd="0" destOrd="0" presId="urn:microsoft.com/office/officeart/2018/5/layout/IconCircleLabelList"/>
    <dgm:cxn modelId="{1078163A-1F97-420F-8C29-CA94635B46BA}" srcId="{4760B536-E209-44B4-BAB0-33E3FEB0445D}" destId="{1F129C55-054F-405E-AE5A-CEC2A5F6B978}" srcOrd="0" destOrd="0" parTransId="{6AC385F8-606B-4DAC-9240-E5AC2F3DCF1F}" sibTransId="{5EA6FF09-AD75-454C-9524-077A742476A5}"/>
    <dgm:cxn modelId="{A06A3E14-CE89-4EB2-962D-8886F26CD3F7}" type="presOf" srcId="{4760B536-E209-44B4-BAB0-33E3FEB0445D}" destId="{6FAD0229-8D92-4E9A-9E54-9A69029965EF}" srcOrd="0" destOrd="0" presId="urn:microsoft.com/office/officeart/2018/5/layout/IconCircleLabelList"/>
    <dgm:cxn modelId="{3E78ABE0-C0AE-4CD5-A12B-56F3CEDD09C1}" srcId="{4760B536-E209-44B4-BAB0-33E3FEB0445D}" destId="{D6A4DC8D-131E-4C56-9C98-C9427F90D37C}" srcOrd="2" destOrd="0" parTransId="{673CEA86-AC02-4F75-9E2F-29A81D2ED595}" sibTransId="{6EDA4C0E-F169-4C19-B52F-8EC6DC254BA8}"/>
    <dgm:cxn modelId="{407557AA-56C0-4B53-808A-92401D3816BC}" type="presOf" srcId="{45E89958-FA6A-4B14-B68B-B5FD55FBA4BF}" destId="{A4FA26D0-E5CD-4831-A19D-E5D5372C0334}" srcOrd="0" destOrd="0" presId="urn:microsoft.com/office/officeart/2018/5/layout/IconCircleLabelList"/>
    <dgm:cxn modelId="{FE3DFA8E-59A5-4AF6-89A4-F6197191873C}" type="presParOf" srcId="{6FAD0229-8D92-4E9A-9E54-9A69029965EF}" destId="{D917CC3C-DA25-4033-B5D8-53ED3E1F0A8C}" srcOrd="0" destOrd="0" presId="urn:microsoft.com/office/officeart/2018/5/layout/IconCircleLabelList"/>
    <dgm:cxn modelId="{DD14B066-F1FF-46F1-A3FA-9FA6B68BF8EF}" type="presParOf" srcId="{D917CC3C-DA25-4033-B5D8-53ED3E1F0A8C}" destId="{5F7C305A-5AB1-4070-A2A6-F3DBE567E859}" srcOrd="0" destOrd="0" presId="urn:microsoft.com/office/officeart/2018/5/layout/IconCircleLabelList"/>
    <dgm:cxn modelId="{78BB8040-F2D7-4518-B8A3-FFAB3A35D259}" type="presParOf" srcId="{D917CC3C-DA25-4033-B5D8-53ED3E1F0A8C}" destId="{DC2DC956-139A-4334-AF30-C0D38F90F815}" srcOrd="1" destOrd="0" presId="urn:microsoft.com/office/officeart/2018/5/layout/IconCircleLabelList"/>
    <dgm:cxn modelId="{5737F9A3-3979-4B1B-9EC9-87B49C5DB50A}" type="presParOf" srcId="{D917CC3C-DA25-4033-B5D8-53ED3E1F0A8C}" destId="{BEFAAAE3-D5B0-4769-ACB3-30834EB381C6}" srcOrd="2" destOrd="0" presId="urn:microsoft.com/office/officeart/2018/5/layout/IconCircleLabelList"/>
    <dgm:cxn modelId="{6B1AB62C-9095-4EA8-98C5-517407B3F119}" type="presParOf" srcId="{D917CC3C-DA25-4033-B5D8-53ED3E1F0A8C}" destId="{1216D6AC-8201-4326-8CB9-357919D61436}" srcOrd="3" destOrd="0" presId="urn:microsoft.com/office/officeart/2018/5/layout/IconCircleLabelList"/>
    <dgm:cxn modelId="{ACEBAC7D-75AA-4A4D-87F9-6AF594A89642}" type="presParOf" srcId="{6FAD0229-8D92-4E9A-9E54-9A69029965EF}" destId="{5F1F286D-BFE1-4A8D-B329-B82520165AF8}" srcOrd="1" destOrd="0" presId="urn:microsoft.com/office/officeart/2018/5/layout/IconCircleLabelList"/>
    <dgm:cxn modelId="{F75B6229-86F5-4CC8-A164-69639C1D019B}" type="presParOf" srcId="{6FAD0229-8D92-4E9A-9E54-9A69029965EF}" destId="{92892444-3FBB-4D29-845A-F558F1CD4212}" srcOrd="2" destOrd="0" presId="urn:microsoft.com/office/officeart/2018/5/layout/IconCircleLabelList"/>
    <dgm:cxn modelId="{9E4CA142-1217-4BE7-BF01-E42968F2833D}" type="presParOf" srcId="{92892444-3FBB-4D29-845A-F558F1CD4212}" destId="{28BE12FB-F804-48DC-B82D-56A3062B0290}" srcOrd="0" destOrd="0" presId="urn:microsoft.com/office/officeart/2018/5/layout/IconCircleLabelList"/>
    <dgm:cxn modelId="{6A9C0D12-A574-4292-A373-5FA33C4425E8}" type="presParOf" srcId="{92892444-3FBB-4D29-845A-F558F1CD4212}" destId="{8ABFABB1-4A76-4F7F-9D10-E564A2D147DE}" srcOrd="1" destOrd="0" presId="urn:microsoft.com/office/officeart/2018/5/layout/IconCircleLabelList"/>
    <dgm:cxn modelId="{1DAB7DD1-2028-4D20-B417-E1E3C826FC67}" type="presParOf" srcId="{92892444-3FBB-4D29-845A-F558F1CD4212}" destId="{1D658E90-795B-4438-A1C2-FAA4DAF256A3}" srcOrd="2" destOrd="0" presId="urn:microsoft.com/office/officeart/2018/5/layout/IconCircleLabelList"/>
    <dgm:cxn modelId="{85878F45-E59C-498D-8466-71B5C289A514}" type="presParOf" srcId="{92892444-3FBB-4D29-845A-F558F1CD4212}" destId="{A4FA26D0-E5CD-4831-A19D-E5D5372C0334}" srcOrd="3" destOrd="0" presId="urn:microsoft.com/office/officeart/2018/5/layout/IconCircleLabelList"/>
    <dgm:cxn modelId="{E64DC5D7-CFBB-48F0-88B0-40AE676C3277}" type="presParOf" srcId="{6FAD0229-8D92-4E9A-9E54-9A69029965EF}" destId="{B496B150-3B08-4E24-8ACF-85D3C09FCF52}" srcOrd="3" destOrd="0" presId="urn:microsoft.com/office/officeart/2018/5/layout/IconCircleLabelList"/>
    <dgm:cxn modelId="{25539D71-F170-42FE-B30B-182D220FE4E4}" type="presParOf" srcId="{6FAD0229-8D92-4E9A-9E54-9A69029965EF}" destId="{651F150C-328B-4C1B-AF01-A073392EEDF8}" srcOrd="4" destOrd="0" presId="urn:microsoft.com/office/officeart/2018/5/layout/IconCircleLabelList"/>
    <dgm:cxn modelId="{28D8CB4C-219C-42F1-891B-45D7D75DDE0F}" type="presParOf" srcId="{651F150C-328B-4C1B-AF01-A073392EEDF8}" destId="{E482ECF1-B5F8-4B64-9272-243FB6F2282C}" srcOrd="0" destOrd="0" presId="urn:microsoft.com/office/officeart/2018/5/layout/IconCircleLabelList"/>
    <dgm:cxn modelId="{F7D90C67-D402-452B-B9C7-057B03FD95CF}" type="presParOf" srcId="{651F150C-328B-4C1B-AF01-A073392EEDF8}" destId="{5204F95F-8588-4FB7-83D2-E2BADA0BBFE6}" srcOrd="1" destOrd="0" presId="urn:microsoft.com/office/officeart/2018/5/layout/IconCircleLabelList"/>
    <dgm:cxn modelId="{45DFF0B5-3D82-4B52-B4DA-577E8DE9EE85}" type="presParOf" srcId="{651F150C-328B-4C1B-AF01-A073392EEDF8}" destId="{864092D1-95F5-4E53-ABC1-10C9A2687957}" srcOrd="2" destOrd="0" presId="urn:microsoft.com/office/officeart/2018/5/layout/IconCircleLabelList"/>
    <dgm:cxn modelId="{59A1E11D-E569-4C61-B793-5E19993C9330}" type="presParOf" srcId="{651F150C-328B-4C1B-AF01-A073392EEDF8}" destId="{02796A0E-CD71-4F1C-ADD3-A3CCC835B25A}" srcOrd="3" destOrd="0" presId="urn:microsoft.com/office/officeart/2018/5/layout/IconCircleLabelList"/>
    <dgm:cxn modelId="{DEDFDEE5-3735-4033-BC63-1E6D2783E58C}" type="presParOf" srcId="{6FAD0229-8D92-4E9A-9E54-9A69029965EF}" destId="{83370C8E-3626-4876-86A5-BEFF30D7038B}" srcOrd="5" destOrd="0" presId="urn:microsoft.com/office/officeart/2018/5/layout/IconCircleLabelList"/>
    <dgm:cxn modelId="{69909EC3-B7D6-4453-9EA3-D5F8014BFA4F}" type="presParOf" srcId="{6FAD0229-8D92-4E9A-9E54-9A69029965EF}" destId="{4578B6DA-73FD-4BFE-9E99-F3AC5CB173EA}" srcOrd="6" destOrd="0" presId="urn:microsoft.com/office/officeart/2018/5/layout/IconCircleLabelList"/>
    <dgm:cxn modelId="{1CFB6906-EF9C-4782-9FF9-6C07D2398A9E}" type="presParOf" srcId="{4578B6DA-73FD-4BFE-9E99-F3AC5CB173EA}" destId="{ED7A1A71-2643-40BC-9AB5-ECEDFE282320}" srcOrd="0" destOrd="0" presId="urn:microsoft.com/office/officeart/2018/5/layout/IconCircleLabelList"/>
    <dgm:cxn modelId="{39131515-A1C7-4401-90D3-0504B80C7727}" type="presParOf" srcId="{4578B6DA-73FD-4BFE-9E99-F3AC5CB173EA}" destId="{0F373B2A-D432-43DA-9760-0F1651FDEF77}" srcOrd="1" destOrd="0" presId="urn:microsoft.com/office/officeart/2018/5/layout/IconCircleLabelList"/>
    <dgm:cxn modelId="{4D0A0065-52F5-4AEB-AB8F-6A90CB92077A}" type="presParOf" srcId="{4578B6DA-73FD-4BFE-9E99-F3AC5CB173EA}" destId="{A39EE330-B017-4276-9DC2-A23EAE6B1D92}" srcOrd="2" destOrd="0" presId="urn:microsoft.com/office/officeart/2018/5/layout/IconCircleLabelList"/>
    <dgm:cxn modelId="{B28E8355-D480-4721-88C5-6C4F7C36BB98}" type="presParOf" srcId="{4578B6DA-73FD-4BFE-9E99-F3AC5CB173EA}" destId="{B0982E33-3389-4C09-A4DE-8945D8B80EA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9286DB-6432-4780-AD80-0050760CC9D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2_2" csCatId="accent2" phldr="1"/>
      <dgm:spPr/>
      <dgm:t>
        <a:bodyPr/>
        <a:lstStyle/>
        <a:p>
          <a:endParaRPr lang="en-US"/>
        </a:p>
      </dgm:t>
    </dgm:pt>
    <dgm:pt modelId="{18751992-E1C0-46E2-9209-9A37DC785E2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Sergio Bellucci</a:t>
          </a:r>
          <a:endParaRPr lang="en-US"/>
        </a:p>
      </dgm:t>
    </dgm:pt>
    <dgm:pt modelId="{74C14542-D3E8-4362-8DC8-45675DDBFE31}" type="parTrans" cxnId="{B894E164-0C3E-49F8-A84C-180FD5AC628F}">
      <dgm:prSet/>
      <dgm:spPr/>
      <dgm:t>
        <a:bodyPr/>
        <a:lstStyle/>
        <a:p>
          <a:endParaRPr lang="en-US"/>
        </a:p>
      </dgm:t>
    </dgm:pt>
    <dgm:pt modelId="{2633F97F-BB95-4129-BC8D-4D4578F7E44F}" type="sibTrans" cxnId="{B894E164-0C3E-49F8-A84C-180FD5AC628F}">
      <dgm:prSet/>
      <dgm:spPr/>
      <dgm:t>
        <a:bodyPr/>
        <a:lstStyle/>
        <a:p>
          <a:endParaRPr lang="en-US"/>
        </a:p>
      </dgm:t>
    </dgm:pt>
    <dgm:pt modelId="{BE581C73-E707-4BBB-BE76-F770E9C594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sergio.bellucci@gmail.com</a:t>
          </a:r>
          <a:endParaRPr lang="en-US"/>
        </a:p>
      </dgm:t>
    </dgm:pt>
    <dgm:pt modelId="{FB6CDD6B-4F9F-4942-8E02-D9949FD0EE08}" type="parTrans" cxnId="{5A968684-F85F-4D94-BDDE-1922D977A794}">
      <dgm:prSet/>
      <dgm:spPr/>
      <dgm:t>
        <a:bodyPr/>
        <a:lstStyle/>
        <a:p>
          <a:endParaRPr lang="en-US"/>
        </a:p>
      </dgm:t>
    </dgm:pt>
    <dgm:pt modelId="{BBA7F91A-80BC-4B06-ADC2-5F23AC8566C7}" type="sibTrans" cxnId="{5A968684-F85F-4D94-BDDE-1922D977A794}">
      <dgm:prSet/>
      <dgm:spPr/>
      <dgm:t>
        <a:bodyPr/>
        <a:lstStyle/>
        <a:p>
          <a:endParaRPr lang="en-US"/>
        </a:p>
      </dgm:t>
    </dgm:pt>
    <dgm:pt modelId="{5792035B-CB73-43B7-BBF8-D9CC5975A603}" type="pres">
      <dgm:prSet presAssocID="{029286DB-6432-4780-AD80-0050760CC9D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FB44476-9501-45BB-924C-54EDFBF8CC71}" type="pres">
      <dgm:prSet presAssocID="{18751992-E1C0-46E2-9209-9A37DC785E2D}" presName="compNode" presStyleCnt="0"/>
      <dgm:spPr/>
    </dgm:pt>
    <dgm:pt modelId="{1A54ABC3-8873-4159-96EE-73162E691515}" type="pres">
      <dgm:prSet presAssocID="{18751992-E1C0-46E2-9209-9A37DC785E2D}" presName="iconBgRect" presStyleLbl="bgShp" presStyleIdx="0" presStyleCnt="2"/>
      <dgm:spPr/>
    </dgm:pt>
    <dgm:pt modelId="{21225B42-9788-472A-A871-027D8F24F053}" type="pres">
      <dgm:prSet presAssocID="{18751992-E1C0-46E2-9209-9A37DC785E2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4C4F65F-3CD9-44EB-8A59-38EC5C59FD33}" type="pres">
      <dgm:prSet presAssocID="{18751992-E1C0-46E2-9209-9A37DC785E2D}" presName="spaceRect" presStyleCnt="0"/>
      <dgm:spPr/>
    </dgm:pt>
    <dgm:pt modelId="{39A419B7-28E5-424C-892A-A3F67ECF650B}" type="pres">
      <dgm:prSet presAssocID="{18751992-E1C0-46E2-9209-9A37DC785E2D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  <dgm:pt modelId="{3447BADC-C180-4618-A45C-F9A6CECB6085}" type="pres">
      <dgm:prSet presAssocID="{2633F97F-BB95-4129-BC8D-4D4578F7E44F}" presName="sibTrans" presStyleCnt="0"/>
      <dgm:spPr/>
    </dgm:pt>
    <dgm:pt modelId="{56B308AA-2710-4923-98C9-E71EDB1B579A}" type="pres">
      <dgm:prSet presAssocID="{BE581C73-E707-4BBB-BE76-F770E9C59492}" presName="compNode" presStyleCnt="0"/>
      <dgm:spPr/>
    </dgm:pt>
    <dgm:pt modelId="{5458FCDD-9F95-4E29-9FF0-6CAE491D5CE9}" type="pres">
      <dgm:prSet presAssocID="{BE581C73-E707-4BBB-BE76-F770E9C59492}" presName="iconBgRect" presStyleLbl="bgShp" presStyleIdx="1" presStyleCnt="2"/>
      <dgm:spPr/>
    </dgm:pt>
    <dgm:pt modelId="{BB95D853-A2C5-4E2C-B3E1-64CE6502C545}" type="pres">
      <dgm:prSet presAssocID="{BE581C73-E707-4BBB-BE76-F770E9C5949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BBDD710-F705-4D72-9D00-49E3F37335E6}" type="pres">
      <dgm:prSet presAssocID="{BE581C73-E707-4BBB-BE76-F770E9C59492}" presName="spaceRect" presStyleCnt="0"/>
      <dgm:spPr/>
    </dgm:pt>
    <dgm:pt modelId="{0005AD6D-FD7B-4B47-BEDB-3A838D64A385}" type="pres">
      <dgm:prSet presAssocID="{BE581C73-E707-4BBB-BE76-F770E9C59492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E9E7938-17FA-4617-9134-C43BC7C3B456}" type="presOf" srcId="{029286DB-6432-4780-AD80-0050760CC9D7}" destId="{5792035B-CB73-43B7-BBF8-D9CC5975A603}" srcOrd="0" destOrd="0" presId="urn:microsoft.com/office/officeart/2018/5/layout/IconCircleLabelList"/>
    <dgm:cxn modelId="{B894E164-0C3E-49F8-A84C-180FD5AC628F}" srcId="{029286DB-6432-4780-AD80-0050760CC9D7}" destId="{18751992-E1C0-46E2-9209-9A37DC785E2D}" srcOrd="0" destOrd="0" parTransId="{74C14542-D3E8-4362-8DC8-45675DDBFE31}" sibTransId="{2633F97F-BB95-4129-BC8D-4D4578F7E44F}"/>
    <dgm:cxn modelId="{E9F2D27D-D28F-4EE7-96E3-8E0D523180B9}" type="presOf" srcId="{BE581C73-E707-4BBB-BE76-F770E9C59492}" destId="{0005AD6D-FD7B-4B47-BEDB-3A838D64A385}" srcOrd="0" destOrd="0" presId="urn:microsoft.com/office/officeart/2018/5/layout/IconCircleLabelList"/>
    <dgm:cxn modelId="{5A968684-F85F-4D94-BDDE-1922D977A794}" srcId="{029286DB-6432-4780-AD80-0050760CC9D7}" destId="{BE581C73-E707-4BBB-BE76-F770E9C59492}" srcOrd="1" destOrd="0" parTransId="{FB6CDD6B-4F9F-4942-8E02-D9949FD0EE08}" sibTransId="{BBA7F91A-80BC-4B06-ADC2-5F23AC8566C7}"/>
    <dgm:cxn modelId="{62B98E7E-F073-45CE-9325-8C05112D829E}" type="presOf" srcId="{18751992-E1C0-46E2-9209-9A37DC785E2D}" destId="{39A419B7-28E5-424C-892A-A3F67ECF650B}" srcOrd="0" destOrd="0" presId="urn:microsoft.com/office/officeart/2018/5/layout/IconCircleLabelList"/>
    <dgm:cxn modelId="{B7AD84F8-8CE7-400E-9B82-B2FFDA091678}" type="presParOf" srcId="{5792035B-CB73-43B7-BBF8-D9CC5975A603}" destId="{3FB44476-9501-45BB-924C-54EDFBF8CC71}" srcOrd="0" destOrd="0" presId="urn:microsoft.com/office/officeart/2018/5/layout/IconCircleLabelList"/>
    <dgm:cxn modelId="{3159BB3B-7E61-4157-8CC3-2DD32D241C91}" type="presParOf" srcId="{3FB44476-9501-45BB-924C-54EDFBF8CC71}" destId="{1A54ABC3-8873-4159-96EE-73162E691515}" srcOrd="0" destOrd="0" presId="urn:microsoft.com/office/officeart/2018/5/layout/IconCircleLabelList"/>
    <dgm:cxn modelId="{314E51D6-0BB3-4884-96A9-7792795A805A}" type="presParOf" srcId="{3FB44476-9501-45BB-924C-54EDFBF8CC71}" destId="{21225B42-9788-472A-A871-027D8F24F053}" srcOrd="1" destOrd="0" presId="urn:microsoft.com/office/officeart/2018/5/layout/IconCircleLabelList"/>
    <dgm:cxn modelId="{56FF3C1F-B479-4DA3-9ECB-B249DB512077}" type="presParOf" srcId="{3FB44476-9501-45BB-924C-54EDFBF8CC71}" destId="{F4C4F65F-3CD9-44EB-8A59-38EC5C59FD33}" srcOrd="2" destOrd="0" presId="urn:microsoft.com/office/officeart/2018/5/layout/IconCircleLabelList"/>
    <dgm:cxn modelId="{46FA9F92-E3E9-47C0-9DF2-5C35A7A1C1F4}" type="presParOf" srcId="{3FB44476-9501-45BB-924C-54EDFBF8CC71}" destId="{39A419B7-28E5-424C-892A-A3F67ECF650B}" srcOrd="3" destOrd="0" presId="urn:microsoft.com/office/officeart/2018/5/layout/IconCircleLabelList"/>
    <dgm:cxn modelId="{7F585BB1-6758-4896-B911-F3B4C69CF593}" type="presParOf" srcId="{5792035B-CB73-43B7-BBF8-D9CC5975A603}" destId="{3447BADC-C180-4618-A45C-F9A6CECB6085}" srcOrd="1" destOrd="0" presId="urn:microsoft.com/office/officeart/2018/5/layout/IconCircleLabelList"/>
    <dgm:cxn modelId="{877CC090-0569-424B-B9AB-A7ED4E0D1B00}" type="presParOf" srcId="{5792035B-CB73-43B7-BBF8-D9CC5975A603}" destId="{56B308AA-2710-4923-98C9-E71EDB1B579A}" srcOrd="2" destOrd="0" presId="urn:microsoft.com/office/officeart/2018/5/layout/IconCircleLabelList"/>
    <dgm:cxn modelId="{1478380A-FC23-4BD1-B07A-5048A2365E3C}" type="presParOf" srcId="{56B308AA-2710-4923-98C9-E71EDB1B579A}" destId="{5458FCDD-9F95-4E29-9FF0-6CAE491D5CE9}" srcOrd="0" destOrd="0" presId="urn:microsoft.com/office/officeart/2018/5/layout/IconCircleLabelList"/>
    <dgm:cxn modelId="{692BA9DB-06CD-43F5-90E2-9DC879732C91}" type="presParOf" srcId="{56B308AA-2710-4923-98C9-E71EDB1B579A}" destId="{BB95D853-A2C5-4E2C-B3E1-64CE6502C545}" srcOrd="1" destOrd="0" presId="urn:microsoft.com/office/officeart/2018/5/layout/IconCircleLabelList"/>
    <dgm:cxn modelId="{15A22687-24B4-4ABB-8AB6-706A9D7BFBB3}" type="presParOf" srcId="{56B308AA-2710-4923-98C9-E71EDB1B579A}" destId="{4BBDD710-F705-4D72-9D00-49E3F37335E6}" srcOrd="2" destOrd="0" presId="urn:microsoft.com/office/officeart/2018/5/layout/IconCircleLabelList"/>
    <dgm:cxn modelId="{4E3A2A9F-B9B6-4E7C-AD6E-0E23A64D0C13}" type="presParOf" srcId="{56B308AA-2710-4923-98C9-E71EDB1B579A}" destId="{0005AD6D-FD7B-4B47-BEDB-3A838D64A38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C305A-5AB1-4070-A2A6-F3DBE567E859}">
      <dsp:nvSpPr>
        <dsp:cNvPr id="0" name=""/>
        <dsp:cNvSpPr/>
      </dsp:nvSpPr>
      <dsp:spPr>
        <a:xfrm>
          <a:off x="600792" y="596391"/>
          <a:ext cx="1449891" cy="144989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DC956-139A-4334-AF30-C0D38F90F815}">
      <dsp:nvSpPr>
        <dsp:cNvPr id="0" name=""/>
        <dsp:cNvSpPr/>
      </dsp:nvSpPr>
      <dsp:spPr>
        <a:xfrm>
          <a:off x="909785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6D6AC-8201-4326-8CB9-357919D61436}">
      <dsp:nvSpPr>
        <dsp:cNvPr id="0" name=""/>
        <dsp:cNvSpPr/>
      </dsp:nvSpPr>
      <dsp:spPr>
        <a:xfrm>
          <a:off x="137302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700" kern="1200"/>
            <a:t>Internet</a:t>
          </a:r>
          <a:endParaRPr lang="en-US" sz="2700" kern="1200"/>
        </a:p>
      </dsp:txBody>
      <dsp:txXfrm>
        <a:off x="137302" y="2497889"/>
        <a:ext cx="2376871" cy="720000"/>
      </dsp:txXfrm>
    </dsp:sp>
    <dsp:sp modelId="{28BE12FB-F804-48DC-B82D-56A3062B0290}">
      <dsp:nvSpPr>
        <dsp:cNvPr id="0" name=""/>
        <dsp:cNvSpPr/>
      </dsp:nvSpPr>
      <dsp:spPr>
        <a:xfrm>
          <a:off x="3393616" y="596391"/>
          <a:ext cx="1449891" cy="144989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BFABB1-4A76-4F7F-9D10-E564A2D147DE}">
      <dsp:nvSpPr>
        <dsp:cNvPr id="0" name=""/>
        <dsp:cNvSpPr/>
      </dsp:nvSpPr>
      <dsp:spPr>
        <a:xfrm>
          <a:off x="3702610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A26D0-E5CD-4831-A19D-E5D5372C0334}">
      <dsp:nvSpPr>
        <dsp:cNvPr id="0" name=""/>
        <dsp:cNvSpPr/>
      </dsp:nvSpPr>
      <dsp:spPr>
        <a:xfrm>
          <a:off x="2930126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700" kern="1200"/>
            <a:t>Internet 1.0</a:t>
          </a:r>
          <a:endParaRPr lang="en-US" sz="2700" kern="1200"/>
        </a:p>
      </dsp:txBody>
      <dsp:txXfrm>
        <a:off x="2930126" y="2497889"/>
        <a:ext cx="2376871" cy="720000"/>
      </dsp:txXfrm>
    </dsp:sp>
    <dsp:sp modelId="{E482ECF1-B5F8-4B64-9272-243FB6F2282C}">
      <dsp:nvSpPr>
        <dsp:cNvPr id="0" name=""/>
        <dsp:cNvSpPr/>
      </dsp:nvSpPr>
      <dsp:spPr>
        <a:xfrm>
          <a:off x="6186441" y="596391"/>
          <a:ext cx="1449891" cy="144989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04F95F-8588-4FB7-83D2-E2BADA0BBFE6}">
      <dsp:nvSpPr>
        <dsp:cNvPr id="0" name=""/>
        <dsp:cNvSpPr/>
      </dsp:nvSpPr>
      <dsp:spPr>
        <a:xfrm>
          <a:off x="6495434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96A0E-CD71-4F1C-ADD3-A3CCC835B25A}">
      <dsp:nvSpPr>
        <dsp:cNvPr id="0" name=""/>
        <dsp:cNvSpPr/>
      </dsp:nvSpPr>
      <dsp:spPr>
        <a:xfrm>
          <a:off x="5722951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700" kern="1200"/>
            <a:t>Internet 2.0</a:t>
          </a:r>
          <a:endParaRPr lang="en-US" sz="2700" kern="1200"/>
        </a:p>
      </dsp:txBody>
      <dsp:txXfrm>
        <a:off x="5722951" y="2497889"/>
        <a:ext cx="2376871" cy="720000"/>
      </dsp:txXfrm>
    </dsp:sp>
    <dsp:sp modelId="{ED7A1A71-2643-40BC-9AB5-ECEDFE282320}">
      <dsp:nvSpPr>
        <dsp:cNvPr id="0" name=""/>
        <dsp:cNvSpPr/>
      </dsp:nvSpPr>
      <dsp:spPr>
        <a:xfrm>
          <a:off x="8979265" y="596391"/>
          <a:ext cx="1449891" cy="14498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73B2A-D432-43DA-9760-0F1651FDEF77}">
      <dsp:nvSpPr>
        <dsp:cNvPr id="0" name=""/>
        <dsp:cNvSpPr/>
      </dsp:nvSpPr>
      <dsp:spPr>
        <a:xfrm>
          <a:off x="9288259" y="905385"/>
          <a:ext cx="831905" cy="8319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82E33-3389-4C09-A4DE-8945D8B80EAB}">
      <dsp:nvSpPr>
        <dsp:cNvPr id="0" name=""/>
        <dsp:cNvSpPr/>
      </dsp:nvSpPr>
      <dsp:spPr>
        <a:xfrm>
          <a:off x="8515775" y="2497889"/>
          <a:ext cx="2376871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2700" kern="1200"/>
            <a:t>IoT</a:t>
          </a:r>
          <a:endParaRPr lang="en-US" sz="2700" kern="1200"/>
        </a:p>
      </dsp:txBody>
      <dsp:txXfrm>
        <a:off x="8515775" y="2497889"/>
        <a:ext cx="2376871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4ABC3-8873-4159-96EE-73162E691515}">
      <dsp:nvSpPr>
        <dsp:cNvPr id="0" name=""/>
        <dsp:cNvSpPr/>
      </dsp:nvSpPr>
      <dsp:spPr>
        <a:xfrm>
          <a:off x="2301974" y="1071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225B42-9788-472A-A871-027D8F24F053}">
      <dsp:nvSpPr>
        <dsp:cNvPr id="0" name=""/>
        <dsp:cNvSpPr/>
      </dsp:nvSpPr>
      <dsp:spPr>
        <a:xfrm>
          <a:off x="2769974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419B7-28E5-424C-892A-A3F67ECF650B}">
      <dsp:nvSpPr>
        <dsp:cNvPr id="0" name=""/>
        <dsp:cNvSpPr/>
      </dsp:nvSpPr>
      <dsp:spPr>
        <a:xfrm>
          <a:off x="1599974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800" kern="1200"/>
            <a:t>Sergio Bellucci</a:t>
          </a:r>
          <a:endParaRPr lang="en-US" sz="1800" kern="1200"/>
        </a:p>
      </dsp:txBody>
      <dsp:txXfrm>
        <a:off x="1599974" y="2987140"/>
        <a:ext cx="3600000" cy="720000"/>
      </dsp:txXfrm>
    </dsp:sp>
    <dsp:sp modelId="{5458FCDD-9F95-4E29-9FF0-6CAE491D5CE9}">
      <dsp:nvSpPr>
        <dsp:cNvPr id="0" name=""/>
        <dsp:cNvSpPr/>
      </dsp:nvSpPr>
      <dsp:spPr>
        <a:xfrm>
          <a:off x="6531975" y="107140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5D853-A2C5-4E2C-B3E1-64CE6502C545}">
      <dsp:nvSpPr>
        <dsp:cNvPr id="0" name=""/>
        <dsp:cNvSpPr/>
      </dsp:nvSpPr>
      <dsp:spPr>
        <a:xfrm>
          <a:off x="6999975" y="575140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05AD6D-FD7B-4B47-BEDB-3A838D64A385}">
      <dsp:nvSpPr>
        <dsp:cNvPr id="0" name=""/>
        <dsp:cNvSpPr/>
      </dsp:nvSpPr>
      <dsp:spPr>
        <a:xfrm>
          <a:off x="5829975" y="2987140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it-IT" sz="1800" kern="1200"/>
            <a:t>sergio.bellucci@gmail.com</a:t>
          </a:r>
          <a:endParaRPr lang="en-US" sz="1800" kern="1200"/>
        </a:p>
      </dsp:txBody>
      <dsp:txXfrm>
        <a:off x="5829975" y="2987140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21/03/24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3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09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21/03/24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9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21/03/24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87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21/03/24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21/03/24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21/03/24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5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21/03/24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5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21/03/24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75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21/03/24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31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21/03/24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21/03/24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177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7" r:id="rId10"/>
    <p:sldLayoutId id="2147483728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4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5.png"/><Relationship Id="rId5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5.png"/><Relationship Id="rId5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5.png"/><Relationship Id="rId5" Type="http://schemas.openxmlformats.org/officeDocument/2006/relationships/image" Target="../media/image7.svg"/><Relationship Id="rId6" Type="http://schemas.openxmlformats.org/officeDocument/2006/relationships/image" Target="../media/image6.png"/><Relationship Id="rId7" Type="http://schemas.openxmlformats.org/officeDocument/2006/relationships/image" Target="../media/image9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4" Type="http://schemas.openxmlformats.org/officeDocument/2006/relationships/image" Target="../media/image5.png"/><Relationship Id="rId5" Type="http://schemas.openxmlformats.org/officeDocument/2006/relationships/image" Target="../media/image7.svg"/><Relationship Id="rId6" Type="http://schemas.openxmlformats.org/officeDocument/2006/relationships/image" Target="../media/image6.png"/><Relationship Id="rId7" Type="http://schemas.openxmlformats.org/officeDocument/2006/relationships/image" Target="../media/image9.svg"/><Relationship Id="rId8" Type="http://schemas.openxmlformats.org/officeDocument/2006/relationships/image" Target="../media/image7.png"/><Relationship Id="rId9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svg"/><Relationship Id="rId12" Type="http://schemas.openxmlformats.org/officeDocument/2006/relationships/image" Target="../media/image9.png"/><Relationship Id="rId13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svg"/><Relationship Id="rId4" Type="http://schemas.openxmlformats.org/officeDocument/2006/relationships/image" Target="../media/image5.png"/><Relationship Id="rId5" Type="http://schemas.openxmlformats.org/officeDocument/2006/relationships/image" Target="../media/image7.svg"/><Relationship Id="rId6" Type="http://schemas.openxmlformats.org/officeDocument/2006/relationships/image" Target="../media/image6.png"/><Relationship Id="rId7" Type="http://schemas.openxmlformats.org/officeDocument/2006/relationships/image" Target="../media/image9.svg"/><Relationship Id="rId8" Type="http://schemas.openxmlformats.org/officeDocument/2006/relationships/image" Target="../media/image7.png"/><Relationship Id="rId9" Type="http://schemas.openxmlformats.org/officeDocument/2006/relationships/image" Target="../media/image11.svg"/><Relationship Id="rId10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25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E08D4B6A-8113-4DFB-B82E-B60CAC8E0A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822E561-F97C-4CBB-A9A6-A6BF6317BC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687AAE8-F80B-4104-AEB7-81B327088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739780"/>
            <a:ext cx="4186968" cy="1420223"/>
          </a:xfrm>
        </p:spPr>
        <p:txBody>
          <a:bodyPr anchor="t">
            <a:normAutofit fontScale="85000" lnSpcReduction="10000"/>
          </a:bodyPr>
          <a:lstStyle/>
          <a:p>
            <a:r>
              <a:rPr lang="it-IT" sz="2000">
                <a:solidFill>
                  <a:srgbClr val="FFFFFF">
                    <a:alpha val="75000"/>
                  </a:srgbClr>
                </a:solidFill>
              </a:rPr>
              <a:t>Sergio </a:t>
            </a:r>
            <a:r>
              <a:rPr lang="it-IT" sz="2000" err="1">
                <a:solidFill>
                  <a:srgbClr val="FFFFFF">
                    <a:alpha val="75000"/>
                  </a:srgbClr>
                </a:solidFill>
              </a:rPr>
              <a:t>bellucci</a:t>
            </a:r>
          </a:p>
          <a:p>
            <a:endParaRPr lang="it-IT" sz="2000">
              <a:solidFill>
                <a:srgbClr val="FFFFFF">
                  <a:alpha val="75000"/>
                </a:srgbClr>
              </a:solidFill>
            </a:endParaRPr>
          </a:p>
          <a:p>
            <a:r>
              <a:rPr lang="it-IT" sz="2000">
                <a:solidFill>
                  <a:srgbClr val="FFFFFF">
                    <a:alpha val="75000"/>
                  </a:srgbClr>
                </a:solidFill>
              </a:rPr>
              <a:t>Circolo Bateson – Marzo 2024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01B0E58-A5C8-4CDA-A2E0-35DF94E598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575B73F-088A-4531-922F-43B9B6C905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933" r="1" b="1"/>
          <a:stretch/>
        </p:blipFill>
        <p:spPr>
          <a:xfrm>
            <a:off x="5583846" y="457200"/>
            <a:ext cx="7086151" cy="5899650"/>
          </a:xfrm>
          <a:prstGeom prst="rect">
            <a:avLst/>
          </a:prstGeom>
        </p:spPr>
      </p:pic>
      <p:sp>
        <p:nvSpPr>
          <p:cNvPr id="6" name="Titolo 5">
            <a:extLst>
              <a:ext uri="{FF2B5EF4-FFF2-40B4-BE49-F238E27FC236}">
                <a16:creationId xmlns:a16="http://schemas.microsoft.com/office/drawing/2014/main" xmlns="" id="{DD9C0240-E9C3-A82A-C62E-88698E68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109" y="2453160"/>
            <a:ext cx="5434005" cy="968456"/>
          </a:xfrm>
        </p:spPr>
        <p:txBody>
          <a:bodyPr>
            <a:normAutofit fontScale="90000"/>
          </a:bodyPr>
          <a:lstStyle/>
          <a:p>
            <a:r>
              <a:rPr lang="en-US" err="1">
                <a:solidFill>
                  <a:schemeClr val="tx1"/>
                </a:solidFill>
              </a:rPr>
              <a:t>Democrazia</a:t>
            </a:r>
            <a:r>
              <a:rPr lang="en-US">
                <a:solidFill>
                  <a:schemeClr val="tx1"/>
                </a:solidFill>
              </a:rPr>
              <a:t> e </a:t>
            </a:r>
            <a:r>
              <a:rPr lang="en-US" err="1">
                <a:solidFill>
                  <a:schemeClr val="tx1"/>
                </a:solidFill>
              </a:rPr>
              <a:t>mediazioni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tecnologiche</a:t>
            </a:r>
            <a:r>
              <a:rPr lang="en-US">
                <a:solidFill>
                  <a:schemeClr val="tx1"/>
                </a:solidFill>
              </a:rPr>
              <a:t> </a:t>
            </a: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24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997643" y="5302266"/>
            <a:ext cx="2682817" cy="944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280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6E9777D0-5C0E-4922-BC9D-F6FCBC800CAC}"/>
              </a:ext>
            </a:extLst>
          </p:cNvPr>
          <p:cNvCxnSpPr/>
          <p:nvPr/>
        </p:nvCxnSpPr>
        <p:spPr>
          <a:xfrm>
            <a:off x="1969477" y="4417255"/>
            <a:ext cx="2855741" cy="98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4164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36084" y="3882680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909858" y="4820279"/>
            <a:ext cx="5374305" cy="10083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2996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6E9777D0-5C0E-4922-BC9D-F6FCBC800CAC}"/>
              </a:ext>
            </a:extLst>
          </p:cNvPr>
          <p:cNvCxnSpPr/>
          <p:nvPr/>
        </p:nvCxnSpPr>
        <p:spPr>
          <a:xfrm>
            <a:off x="3352902" y="3241228"/>
            <a:ext cx="2855741" cy="98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</p:spTree>
    <p:extLst>
      <p:ext uri="{BB962C8B-B14F-4D97-AF65-F5344CB8AC3E}">
        <p14:creationId xmlns:p14="http://schemas.microsoft.com/office/powerpoint/2010/main" val="379578476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5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6E9777D0-5C0E-4922-BC9D-F6FCBC800CAC}"/>
              </a:ext>
            </a:extLst>
          </p:cNvPr>
          <p:cNvCxnSpPr/>
          <p:nvPr/>
        </p:nvCxnSpPr>
        <p:spPr>
          <a:xfrm>
            <a:off x="6059772" y="2351290"/>
            <a:ext cx="2855741" cy="9847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</p:spTree>
    <p:extLst>
      <p:ext uri="{BB962C8B-B14F-4D97-AF65-F5344CB8AC3E}">
        <p14:creationId xmlns:p14="http://schemas.microsoft.com/office/powerpoint/2010/main" val="13486750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5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7444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5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  <p:pic>
        <p:nvPicPr>
          <p:cNvPr id="12" name="Elemento grafico 11" descr="Uomo">
            <a:extLst>
              <a:ext uri="{FF2B5EF4-FFF2-40B4-BE49-F238E27FC236}">
                <a16:creationId xmlns:a16="http://schemas.microsoft.com/office/drawing/2014/main" xmlns="" id="{DD96B7B8-CCA8-4C0D-A5A4-21D7D21A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5878" y="4745514"/>
            <a:ext cx="493428" cy="4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0379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5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  <p:pic>
        <p:nvPicPr>
          <p:cNvPr id="12" name="Elemento grafico 11" descr="Uomo">
            <a:extLst>
              <a:ext uri="{FF2B5EF4-FFF2-40B4-BE49-F238E27FC236}">
                <a16:creationId xmlns:a16="http://schemas.microsoft.com/office/drawing/2014/main" xmlns="" id="{DD96B7B8-CCA8-4C0D-A5A4-21D7D21A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5878" y="4745514"/>
            <a:ext cx="493428" cy="493428"/>
          </a:xfrm>
          <a:prstGeom prst="rect">
            <a:avLst/>
          </a:prstGeom>
        </p:spPr>
      </p:pic>
      <p:pic>
        <p:nvPicPr>
          <p:cNvPr id="13" name="Elemento grafico 12" descr="Uomo">
            <a:extLst>
              <a:ext uri="{FF2B5EF4-FFF2-40B4-BE49-F238E27FC236}">
                <a16:creationId xmlns:a16="http://schemas.microsoft.com/office/drawing/2014/main" xmlns="" id="{EE84BA15-8923-4AFA-A205-93E63217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0648" y="2997693"/>
            <a:ext cx="493428" cy="493428"/>
          </a:xfrm>
          <a:prstGeom prst="rect">
            <a:avLst/>
          </a:prstGeom>
        </p:spPr>
      </p:pic>
      <p:pic>
        <p:nvPicPr>
          <p:cNvPr id="14" name="Elemento grafico 13" descr="Uomo">
            <a:extLst>
              <a:ext uri="{FF2B5EF4-FFF2-40B4-BE49-F238E27FC236}">
                <a16:creationId xmlns:a16="http://schemas.microsoft.com/office/drawing/2014/main" xmlns="" id="{0ECE07D1-4C19-487E-80FC-A2F42F1A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36082" y="3387289"/>
            <a:ext cx="493428" cy="493428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xmlns="" id="{CC77B565-856C-48F4-ADEC-282D294E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7004" y="3513896"/>
            <a:ext cx="493428" cy="4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492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5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  <p:pic>
        <p:nvPicPr>
          <p:cNvPr id="12" name="Elemento grafico 11" descr="Uomo">
            <a:extLst>
              <a:ext uri="{FF2B5EF4-FFF2-40B4-BE49-F238E27FC236}">
                <a16:creationId xmlns:a16="http://schemas.microsoft.com/office/drawing/2014/main" xmlns="" id="{DD96B7B8-CCA8-4C0D-A5A4-21D7D21A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5878" y="4745514"/>
            <a:ext cx="493428" cy="493428"/>
          </a:xfrm>
          <a:prstGeom prst="rect">
            <a:avLst/>
          </a:prstGeom>
        </p:spPr>
      </p:pic>
      <p:pic>
        <p:nvPicPr>
          <p:cNvPr id="13" name="Elemento grafico 12" descr="Uomo">
            <a:extLst>
              <a:ext uri="{FF2B5EF4-FFF2-40B4-BE49-F238E27FC236}">
                <a16:creationId xmlns:a16="http://schemas.microsoft.com/office/drawing/2014/main" xmlns="" id="{EE84BA15-8923-4AFA-A205-93E63217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0648" y="2997693"/>
            <a:ext cx="493428" cy="493428"/>
          </a:xfrm>
          <a:prstGeom prst="rect">
            <a:avLst/>
          </a:prstGeom>
        </p:spPr>
      </p:pic>
      <p:pic>
        <p:nvPicPr>
          <p:cNvPr id="14" name="Elemento grafico 13" descr="Uomo">
            <a:extLst>
              <a:ext uri="{FF2B5EF4-FFF2-40B4-BE49-F238E27FC236}">
                <a16:creationId xmlns:a16="http://schemas.microsoft.com/office/drawing/2014/main" xmlns="" id="{0ECE07D1-4C19-487E-80FC-A2F42F1A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36082" y="3387289"/>
            <a:ext cx="493428" cy="493428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xmlns="" id="{CC77B565-856C-48F4-ADEC-282D294E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7004" y="3513896"/>
            <a:ext cx="493428" cy="493428"/>
          </a:xfrm>
          <a:prstGeom prst="rect">
            <a:avLst/>
          </a:prstGeom>
        </p:spPr>
      </p:pic>
      <p:pic>
        <p:nvPicPr>
          <p:cNvPr id="17" name="Elemento grafico 16" descr="Uomo">
            <a:extLst>
              <a:ext uri="{FF2B5EF4-FFF2-40B4-BE49-F238E27FC236}">
                <a16:creationId xmlns:a16="http://schemas.microsoft.com/office/drawing/2014/main" xmlns="" id="{50969DF3-2C2D-48F2-B4C5-FDC37C9F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61929" y="5376670"/>
            <a:ext cx="493428" cy="493428"/>
          </a:xfrm>
          <a:prstGeom prst="rect">
            <a:avLst/>
          </a:prstGeom>
        </p:spPr>
      </p:pic>
      <p:pic>
        <p:nvPicPr>
          <p:cNvPr id="18" name="Elemento grafico 17" descr="Uomo">
            <a:extLst>
              <a:ext uri="{FF2B5EF4-FFF2-40B4-BE49-F238E27FC236}">
                <a16:creationId xmlns:a16="http://schemas.microsoft.com/office/drawing/2014/main" xmlns="" id="{42BDB1E7-DB31-4FDC-B287-8C56D60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6228" y="2924418"/>
            <a:ext cx="493428" cy="493428"/>
          </a:xfrm>
          <a:prstGeom prst="rect">
            <a:avLst/>
          </a:prstGeom>
        </p:spPr>
      </p:pic>
      <p:pic>
        <p:nvPicPr>
          <p:cNvPr id="19" name="Elemento grafico 18" descr="Donna">
            <a:extLst>
              <a:ext uri="{FF2B5EF4-FFF2-40B4-BE49-F238E27FC236}">
                <a16:creationId xmlns:a16="http://schemas.microsoft.com/office/drawing/2014/main" xmlns="" id="{8C050976-D11F-4D12-B74D-325EDE48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38577" y="4027223"/>
            <a:ext cx="493428" cy="493428"/>
          </a:xfrm>
          <a:prstGeom prst="rect">
            <a:avLst/>
          </a:prstGeom>
        </p:spPr>
      </p:pic>
      <p:pic>
        <p:nvPicPr>
          <p:cNvPr id="20" name="Elemento grafico 19" descr="Donna">
            <a:extLst>
              <a:ext uri="{FF2B5EF4-FFF2-40B4-BE49-F238E27FC236}">
                <a16:creationId xmlns:a16="http://schemas.microsoft.com/office/drawing/2014/main" xmlns="" id="{4F84C121-1079-4E17-B364-EB7DF78D5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9905" y="4841374"/>
            <a:ext cx="493428" cy="493428"/>
          </a:xfrm>
          <a:prstGeom prst="rect">
            <a:avLst/>
          </a:prstGeom>
        </p:spPr>
      </p:pic>
      <p:pic>
        <p:nvPicPr>
          <p:cNvPr id="21" name="Elemento grafico 20" descr="Donna">
            <a:extLst>
              <a:ext uri="{FF2B5EF4-FFF2-40B4-BE49-F238E27FC236}">
                <a16:creationId xmlns:a16="http://schemas.microsoft.com/office/drawing/2014/main" xmlns="" id="{A0455B49-D0B3-4DBB-925A-2A237072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8102" y="3153597"/>
            <a:ext cx="493428" cy="493428"/>
          </a:xfrm>
          <a:prstGeom prst="rect">
            <a:avLst/>
          </a:prstGeom>
        </p:spPr>
      </p:pic>
      <p:pic>
        <p:nvPicPr>
          <p:cNvPr id="22" name="Elemento grafico 21" descr="Donna">
            <a:extLst>
              <a:ext uri="{FF2B5EF4-FFF2-40B4-BE49-F238E27FC236}">
                <a16:creationId xmlns:a16="http://schemas.microsoft.com/office/drawing/2014/main" xmlns="" id="{20F0CA92-4A18-4057-9429-AD6E7FDC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9631" y="3180450"/>
            <a:ext cx="493428" cy="493428"/>
          </a:xfrm>
          <a:prstGeom prst="rect">
            <a:avLst/>
          </a:prstGeom>
        </p:spPr>
      </p:pic>
      <p:pic>
        <p:nvPicPr>
          <p:cNvPr id="23" name="Elemento grafico 22" descr="Donna">
            <a:extLst>
              <a:ext uri="{FF2B5EF4-FFF2-40B4-BE49-F238E27FC236}">
                <a16:creationId xmlns:a16="http://schemas.microsoft.com/office/drawing/2014/main" xmlns="" id="{85B281F3-31DA-434E-8000-595671ACF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11239" y="3020468"/>
            <a:ext cx="493428" cy="493428"/>
          </a:xfrm>
          <a:prstGeom prst="rect">
            <a:avLst/>
          </a:prstGeom>
        </p:spPr>
      </p:pic>
      <p:pic>
        <p:nvPicPr>
          <p:cNvPr id="24" name="Elemento grafico 23" descr="Donna">
            <a:extLst>
              <a:ext uri="{FF2B5EF4-FFF2-40B4-BE49-F238E27FC236}">
                <a16:creationId xmlns:a16="http://schemas.microsoft.com/office/drawing/2014/main" xmlns="" id="{5C05C8C6-75FE-41EA-960B-CECF5CCE4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6477" y="3363206"/>
            <a:ext cx="493428" cy="4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0428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5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  <p:pic>
        <p:nvPicPr>
          <p:cNvPr id="12" name="Elemento grafico 11" descr="Uomo">
            <a:extLst>
              <a:ext uri="{FF2B5EF4-FFF2-40B4-BE49-F238E27FC236}">
                <a16:creationId xmlns:a16="http://schemas.microsoft.com/office/drawing/2014/main" xmlns="" id="{DD96B7B8-CCA8-4C0D-A5A4-21D7D21A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5878" y="4745514"/>
            <a:ext cx="493428" cy="493428"/>
          </a:xfrm>
          <a:prstGeom prst="rect">
            <a:avLst/>
          </a:prstGeom>
        </p:spPr>
      </p:pic>
      <p:pic>
        <p:nvPicPr>
          <p:cNvPr id="13" name="Elemento grafico 12" descr="Uomo">
            <a:extLst>
              <a:ext uri="{FF2B5EF4-FFF2-40B4-BE49-F238E27FC236}">
                <a16:creationId xmlns:a16="http://schemas.microsoft.com/office/drawing/2014/main" xmlns="" id="{EE84BA15-8923-4AFA-A205-93E63217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0648" y="2997693"/>
            <a:ext cx="493428" cy="493428"/>
          </a:xfrm>
          <a:prstGeom prst="rect">
            <a:avLst/>
          </a:prstGeom>
        </p:spPr>
      </p:pic>
      <p:pic>
        <p:nvPicPr>
          <p:cNvPr id="14" name="Elemento grafico 13" descr="Uomo">
            <a:extLst>
              <a:ext uri="{FF2B5EF4-FFF2-40B4-BE49-F238E27FC236}">
                <a16:creationId xmlns:a16="http://schemas.microsoft.com/office/drawing/2014/main" xmlns="" id="{0ECE07D1-4C19-487E-80FC-A2F42F1A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36082" y="3387289"/>
            <a:ext cx="493428" cy="493428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xmlns="" id="{CC77B565-856C-48F4-ADEC-282D294E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7004" y="3513896"/>
            <a:ext cx="493428" cy="493428"/>
          </a:xfrm>
          <a:prstGeom prst="rect">
            <a:avLst/>
          </a:prstGeom>
        </p:spPr>
      </p:pic>
      <p:pic>
        <p:nvPicPr>
          <p:cNvPr id="17" name="Elemento grafico 16" descr="Uomo">
            <a:extLst>
              <a:ext uri="{FF2B5EF4-FFF2-40B4-BE49-F238E27FC236}">
                <a16:creationId xmlns:a16="http://schemas.microsoft.com/office/drawing/2014/main" xmlns="" id="{50969DF3-2C2D-48F2-B4C5-FDC37C9F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61929" y="5376670"/>
            <a:ext cx="493428" cy="493428"/>
          </a:xfrm>
          <a:prstGeom prst="rect">
            <a:avLst/>
          </a:prstGeom>
        </p:spPr>
      </p:pic>
      <p:pic>
        <p:nvPicPr>
          <p:cNvPr id="18" name="Elemento grafico 17" descr="Uomo">
            <a:extLst>
              <a:ext uri="{FF2B5EF4-FFF2-40B4-BE49-F238E27FC236}">
                <a16:creationId xmlns:a16="http://schemas.microsoft.com/office/drawing/2014/main" xmlns="" id="{42BDB1E7-DB31-4FDC-B287-8C56D60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6228" y="2924418"/>
            <a:ext cx="493428" cy="493428"/>
          </a:xfrm>
          <a:prstGeom prst="rect">
            <a:avLst/>
          </a:prstGeom>
        </p:spPr>
      </p:pic>
      <p:pic>
        <p:nvPicPr>
          <p:cNvPr id="19" name="Elemento grafico 18" descr="Donna">
            <a:extLst>
              <a:ext uri="{FF2B5EF4-FFF2-40B4-BE49-F238E27FC236}">
                <a16:creationId xmlns:a16="http://schemas.microsoft.com/office/drawing/2014/main" xmlns="" id="{8C050976-D11F-4D12-B74D-325EDE48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38577" y="4027223"/>
            <a:ext cx="493428" cy="493428"/>
          </a:xfrm>
          <a:prstGeom prst="rect">
            <a:avLst/>
          </a:prstGeom>
        </p:spPr>
      </p:pic>
      <p:pic>
        <p:nvPicPr>
          <p:cNvPr id="20" name="Elemento grafico 19" descr="Donna">
            <a:extLst>
              <a:ext uri="{FF2B5EF4-FFF2-40B4-BE49-F238E27FC236}">
                <a16:creationId xmlns:a16="http://schemas.microsoft.com/office/drawing/2014/main" xmlns="" id="{4F84C121-1079-4E17-B364-EB7DF78D5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9905" y="4841374"/>
            <a:ext cx="493428" cy="493428"/>
          </a:xfrm>
          <a:prstGeom prst="rect">
            <a:avLst/>
          </a:prstGeom>
        </p:spPr>
      </p:pic>
      <p:pic>
        <p:nvPicPr>
          <p:cNvPr id="21" name="Elemento grafico 20" descr="Donna">
            <a:extLst>
              <a:ext uri="{FF2B5EF4-FFF2-40B4-BE49-F238E27FC236}">
                <a16:creationId xmlns:a16="http://schemas.microsoft.com/office/drawing/2014/main" xmlns="" id="{A0455B49-D0B3-4DBB-925A-2A237072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8102" y="3153597"/>
            <a:ext cx="493428" cy="493428"/>
          </a:xfrm>
          <a:prstGeom prst="rect">
            <a:avLst/>
          </a:prstGeom>
        </p:spPr>
      </p:pic>
      <p:pic>
        <p:nvPicPr>
          <p:cNvPr id="22" name="Elemento grafico 21" descr="Donna">
            <a:extLst>
              <a:ext uri="{FF2B5EF4-FFF2-40B4-BE49-F238E27FC236}">
                <a16:creationId xmlns:a16="http://schemas.microsoft.com/office/drawing/2014/main" xmlns="" id="{20F0CA92-4A18-4057-9429-AD6E7FDC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9631" y="3180450"/>
            <a:ext cx="493428" cy="493428"/>
          </a:xfrm>
          <a:prstGeom prst="rect">
            <a:avLst/>
          </a:prstGeom>
        </p:spPr>
      </p:pic>
      <p:pic>
        <p:nvPicPr>
          <p:cNvPr id="23" name="Elemento grafico 22" descr="Donna">
            <a:extLst>
              <a:ext uri="{FF2B5EF4-FFF2-40B4-BE49-F238E27FC236}">
                <a16:creationId xmlns:a16="http://schemas.microsoft.com/office/drawing/2014/main" xmlns="" id="{85B281F3-31DA-434E-8000-595671ACF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11239" y="3020468"/>
            <a:ext cx="493428" cy="493428"/>
          </a:xfrm>
          <a:prstGeom prst="rect">
            <a:avLst/>
          </a:prstGeom>
        </p:spPr>
      </p:pic>
      <p:pic>
        <p:nvPicPr>
          <p:cNvPr id="24" name="Elemento grafico 23" descr="Donna">
            <a:extLst>
              <a:ext uri="{FF2B5EF4-FFF2-40B4-BE49-F238E27FC236}">
                <a16:creationId xmlns:a16="http://schemas.microsoft.com/office/drawing/2014/main" xmlns="" id="{5C05C8C6-75FE-41EA-960B-CECF5CCE4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6477" y="3363206"/>
            <a:ext cx="493428" cy="49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450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4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  <p:pic>
        <p:nvPicPr>
          <p:cNvPr id="12" name="Elemento grafico 11" descr="Uomo">
            <a:extLst>
              <a:ext uri="{FF2B5EF4-FFF2-40B4-BE49-F238E27FC236}">
                <a16:creationId xmlns:a16="http://schemas.microsoft.com/office/drawing/2014/main" xmlns="" id="{DD96B7B8-CCA8-4C0D-A5A4-21D7D21A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5878" y="4745514"/>
            <a:ext cx="493428" cy="493428"/>
          </a:xfrm>
          <a:prstGeom prst="rect">
            <a:avLst/>
          </a:prstGeom>
        </p:spPr>
      </p:pic>
      <p:pic>
        <p:nvPicPr>
          <p:cNvPr id="13" name="Elemento grafico 12" descr="Uomo">
            <a:extLst>
              <a:ext uri="{FF2B5EF4-FFF2-40B4-BE49-F238E27FC236}">
                <a16:creationId xmlns:a16="http://schemas.microsoft.com/office/drawing/2014/main" xmlns="" id="{EE84BA15-8923-4AFA-A205-93E63217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0648" y="2997693"/>
            <a:ext cx="493428" cy="493428"/>
          </a:xfrm>
          <a:prstGeom prst="rect">
            <a:avLst/>
          </a:prstGeom>
        </p:spPr>
      </p:pic>
      <p:pic>
        <p:nvPicPr>
          <p:cNvPr id="14" name="Elemento grafico 13" descr="Uomo">
            <a:extLst>
              <a:ext uri="{FF2B5EF4-FFF2-40B4-BE49-F238E27FC236}">
                <a16:creationId xmlns:a16="http://schemas.microsoft.com/office/drawing/2014/main" xmlns="" id="{0ECE07D1-4C19-487E-80FC-A2F42F1A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36082" y="3387289"/>
            <a:ext cx="493428" cy="493428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xmlns="" id="{CC77B565-856C-48F4-ADEC-282D294E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7004" y="3513896"/>
            <a:ext cx="493428" cy="493428"/>
          </a:xfrm>
          <a:prstGeom prst="rect">
            <a:avLst/>
          </a:prstGeom>
        </p:spPr>
      </p:pic>
      <p:pic>
        <p:nvPicPr>
          <p:cNvPr id="17" name="Elemento grafico 16" descr="Uomo">
            <a:extLst>
              <a:ext uri="{FF2B5EF4-FFF2-40B4-BE49-F238E27FC236}">
                <a16:creationId xmlns:a16="http://schemas.microsoft.com/office/drawing/2014/main" xmlns="" id="{50969DF3-2C2D-48F2-B4C5-FDC37C9F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61929" y="5376670"/>
            <a:ext cx="493428" cy="493428"/>
          </a:xfrm>
          <a:prstGeom prst="rect">
            <a:avLst/>
          </a:prstGeom>
        </p:spPr>
      </p:pic>
      <p:pic>
        <p:nvPicPr>
          <p:cNvPr id="18" name="Elemento grafico 17" descr="Uomo">
            <a:extLst>
              <a:ext uri="{FF2B5EF4-FFF2-40B4-BE49-F238E27FC236}">
                <a16:creationId xmlns:a16="http://schemas.microsoft.com/office/drawing/2014/main" xmlns="" id="{42BDB1E7-DB31-4FDC-B287-8C56D60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6228" y="2924418"/>
            <a:ext cx="493428" cy="493428"/>
          </a:xfrm>
          <a:prstGeom prst="rect">
            <a:avLst/>
          </a:prstGeom>
        </p:spPr>
      </p:pic>
      <p:pic>
        <p:nvPicPr>
          <p:cNvPr id="19" name="Elemento grafico 18" descr="Donna">
            <a:extLst>
              <a:ext uri="{FF2B5EF4-FFF2-40B4-BE49-F238E27FC236}">
                <a16:creationId xmlns:a16="http://schemas.microsoft.com/office/drawing/2014/main" xmlns="" id="{8C050976-D11F-4D12-B74D-325EDE48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38577" y="4027223"/>
            <a:ext cx="493428" cy="493428"/>
          </a:xfrm>
          <a:prstGeom prst="rect">
            <a:avLst/>
          </a:prstGeom>
        </p:spPr>
      </p:pic>
      <p:pic>
        <p:nvPicPr>
          <p:cNvPr id="20" name="Elemento grafico 19" descr="Donna">
            <a:extLst>
              <a:ext uri="{FF2B5EF4-FFF2-40B4-BE49-F238E27FC236}">
                <a16:creationId xmlns:a16="http://schemas.microsoft.com/office/drawing/2014/main" xmlns="" id="{4F84C121-1079-4E17-B364-EB7DF78D5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9905" y="4841374"/>
            <a:ext cx="493428" cy="493428"/>
          </a:xfrm>
          <a:prstGeom prst="rect">
            <a:avLst/>
          </a:prstGeom>
        </p:spPr>
      </p:pic>
      <p:pic>
        <p:nvPicPr>
          <p:cNvPr id="21" name="Elemento grafico 20" descr="Donna">
            <a:extLst>
              <a:ext uri="{FF2B5EF4-FFF2-40B4-BE49-F238E27FC236}">
                <a16:creationId xmlns:a16="http://schemas.microsoft.com/office/drawing/2014/main" xmlns="" id="{A0455B49-D0B3-4DBB-925A-2A237072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8102" y="3153597"/>
            <a:ext cx="493428" cy="493428"/>
          </a:xfrm>
          <a:prstGeom prst="rect">
            <a:avLst/>
          </a:prstGeom>
        </p:spPr>
      </p:pic>
      <p:pic>
        <p:nvPicPr>
          <p:cNvPr id="22" name="Elemento grafico 21" descr="Donna">
            <a:extLst>
              <a:ext uri="{FF2B5EF4-FFF2-40B4-BE49-F238E27FC236}">
                <a16:creationId xmlns:a16="http://schemas.microsoft.com/office/drawing/2014/main" xmlns="" id="{20F0CA92-4A18-4057-9429-AD6E7FDC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9631" y="3180450"/>
            <a:ext cx="493428" cy="493428"/>
          </a:xfrm>
          <a:prstGeom prst="rect">
            <a:avLst/>
          </a:prstGeom>
        </p:spPr>
      </p:pic>
      <p:pic>
        <p:nvPicPr>
          <p:cNvPr id="23" name="Elemento grafico 22" descr="Donna">
            <a:extLst>
              <a:ext uri="{FF2B5EF4-FFF2-40B4-BE49-F238E27FC236}">
                <a16:creationId xmlns:a16="http://schemas.microsoft.com/office/drawing/2014/main" xmlns="" id="{85B281F3-31DA-434E-8000-595671ACF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11239" y="3020468"/>
            <a:ext cx="493428" cy="493428"/>
          </a:xfrm>
          <a:prstGeom prst="rect">
            <a:avLst/>
          </a:prstGeom>
        </p:spPr>
      </p:pic>
      <p:pic>
        <p:nvPicPr>
          <p:cNvPr id="24" name="Elemento grafico 23" descr="Donna">
            <a:extLst>
              <a:ext uri="{FF2B5EF4-FFF2-40B4-BE49-F238E27FC236}">
                <a16:creationId xmlns:a16="http://schemas.microsoft.com/office/drawing/2014/main" xmlns="" id="{5C05C8C6-75FE-41EA-960B-CECF5CCE4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6477" y="3363206"/>
            <a:ext cx="493428" cy="493428"/>
          </a:xfrm>
          <a:prstGeom prst="rect">
            <a:avLst/>
          </a:prstGeom>
        </p:spPr>
      </p:pic>
      <p:pic>
        <p:nvPicPr>
          <p:cNvPr id="25" name="Elemento grafico 24" descr="Famiglia con due figli">
            <a:extLst>
              <a:ext uri="{FF2B5EF4-FFF2-40B4-BE49-F238E27FC236}">
                <a16:creationId xmlns:a16="http://schemas.microsoft.com/office/drawing/2014/main" xmlns="" id="{839B4B3A-B613-44DB-B5DB-AD2C0336E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5493" y="3155683"/>
            <a:ext cx="673662" cy="673662"/>
          </a:xfrm>
          <a:prstGeom prst="rect">
            <a:avLst/>
          </a:prstGeom>
        </p:spPr>
      </p:pic>
      <p:pic>
        <p:nvPicPr>
          <p:cNvPr id="26" name="Elemento grafico 25" descr="Famiglia con due figli">
            <a:extLst>
              <a:ext uri="{FF2B5EF4-FFF2-40B4-BE49-F238E27FC236}">
                <a16:creationId xmlns:a16="http://schemas.microsoft.com/office/drawing/2014/main" xmlns="" id="{112D48EF-95EC-49EB-BE08-CC6B48EE8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04667" y="2699982"/>
            <a:ext cx="673662" cy="673662"/>
          </a:xfrm>
          <a:prstGeom prst="rect">
            <a:avLst/>
          </a:prstGeom>
        </p:spPr>
      </p:pic>
      <p:pic>
        <p:nvPicPr>
          <p:cNvPr id="27" name="Elemento grafico 26" descr="Famiglia con due figli">
            <a:extLst>
              <a:ext uri="{FF2B5EF4-FFF2-40B4-BE49-F238E27FC236}">
                <a16:creationId xmlns:a16="http://schemas.microsoft.com/office/drawing/2014/main" xmlns="" id="{EE07E4C7-840F-46E7-A890-07FC97CBA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70245" y="4063471"/>
            <a:ext cx="673662" cy="67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960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4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  <p:pic>
        <p:nvPicPr>
          <p:cNvPr id="12" name="Elemento grafico 11" descr="Uomo">
            <a:extLst>
              <a:ext uri="{FF2B5EF4-FFF2-40B4-BE49-F238E27FC236}">
                <a16:creationId xmlns:a16="http://schemas.microsoft.com/office/drawing/2014/main" xmlns="" id="{DD96B7B8-CCA8-4C0D-A5A4-21D7D21A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5878" y="4745514"/>
            <a:ext cx="493428" cy="493428"/>
          </a:xfrm>
          <a:prstGeom prst="rect">
            <a:avLst/>
          </a:prstGeom>
        </p:spPr>
      </p:pic>
      <p:pic>
        <p:nvPicPr>
          <p:cNvPr id="13" name="Elemento grafico 12" descr="Uomo">
            <a:extLst>
              <a:ext uri="{FF2B5EF4-FFF2-40B4-BE49-F238E27FC236}">
                <a16:creationId xmlns:a16="http://schemas.microsoft.com/office/drawing/2014/main" xmlns="" id="{EE84BA15-8923-4AFA-A205-93E63217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0648" y="2997693"/>
            <a:ext cx="493428" cy="493428"/>
          </a:xfrm>
          <a:prstGeom prst="rect">
            <a:avLst/>
          </a:prstGeom>
        </p:spPr>
      </p:pic>
      <p:pic>
        <p:nvPicPr>
          <p:cNvPr id="14" name="Elemento grafico 13" descr="Uomo">
            <a:extLst>
              <a:ext uri="{FF2B5EF4-FFF2-40B4-BE49-F238E27FC236}">
                <a16:creationId xmlns:a16="http://schemas.microsoft.com/office/drawing/2014/main" xmlns="" id="{0ECE07D1-4C19-487E-80FC-A2F42F1A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36082" y="3387289"/>
            <a:ext cx="493428" cy="493428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xmlns="" id="{CC77B565-856C-48F4-ADEC-282D294E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7004" y="3513896"/>
            <a:ext cx="493428" cy="493428"/>
          </a:xfrm>
          <a:prstGeom prst="rect">
            <a:avLst/>
          </a:prstGeom>
        </p:spPr>
      </p:pic>
      <p:pic>
        <p:nvPicPr>
          <p:cNvPr id="17" name="Elemento grafico 16" descr="Uomo">
            <a:extLst>
              <a:ext uri="{FF2B5EF4-FFF2-40B4-BE49-F238E27FC236}">
                <a16:creationId xmlns:a16="http://schemas.microsoft.com/office/drawing/2014/main" xmlns="" id="{50969DF3-2C2D-48F2-B4C5-FDC37C9F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61929" y="5376670"/>
            <a:ext cx="493428" cy="493428"/>
          </a:xfrm>
          <a:prstGeom prst="rect">
            <a:avLst/>
          </a:prstGeom>
        </p:spPr>
      </p:pic>
      <p:pic>
        <p:nvPicPr>
          <p:cNvPr id="18" name="Elemento grafico 17" descr="Uomo">
            <a:extLst>
              <a:ext uri="{FF2B5EF4-FFF2-40B4-BE49-F238E27FC236}">
                <a16:creationId xmlns:a16="http://schemas.microsoft.com/office/drawing/2014/main" xmlns="" id="{42BDB1E7-DB31-4FDC-B287-8C56D60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6228" y="2924418"/>
            <a:ext cx="493428" cy="493428"/>
          </a:xfrm>
          <a:prstGeom prst="rect">
            <a:avLst/>
          </a:prstGeom>
        </p:spPr>
      </p:pic>
      <p:pic>
        <p:nvPicPr>
          <p:cNvPr id="19" name="Elemento grafico 18" descr="Donna">
            <a:extLst>
              <a:ext uri="{FF2B5EF4-FFF2-40B4-BE49-F238E27FC236}">
                <a16:creationId xmlns:a16="http://schemas.microsoft.com/office/drawing/2014/main" xmlns="" id="{8C050976-D11F-4D12-B74D-325EDE48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38577" y="4027223"/>
            <a:ext cx="493428" cy="493428"/>
          </a:xfrm>
          <a:prstGeom prst="rect">
            <a:avLst/>
          </a:prstGeom>
        </p:spPr>
      </p:pic>
      <p:pic>
        <p:nvPicPr>
          <p:cNvPr id="20" name="Elemento grafico 19" descr="Donna">
            <a:extLst>
              <a:ext uri="{FF2B5EF4-FFF2-40B4-BE49-F238E27FC236}">
                <a16:creationId xmlns:a16="http://schemas.microsoft.com/office/drawing/2014/main" xmlns="" id="{4F84C121-1079-4E17-B364-EB7DF78D5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9905" y="4841374"/>
            <a:ext cx="493428" cy="493428"/>
          </a:xfrm>
          <a:prstGeom prst="rect">
            <a:avLst/>
          </a:prstGeom>
        </p:spPr>
      </p:pic>
      <p:pic>
        <p:nvPicPr>
          <p:cNvPr id="21" name="Elemento grafico 20" descr="Donna">
            <a:extLst>
              <a:ext uri="{FF2B5EF4-FFF2-40B4-BE49-F238E27FC236}">
                <a16:creationId xmlns:a16="http://schemas.microsoft.com/office/drawing/2014/main" xmlns="" id="{A0455B49-D0B3-4DBB-925A-2A237072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8102" y="3153597"/>
            <a:ext cx="493428" cy="493428"/>
          </a:xfrm>
          <a:prstGeom prst="rect">
            <a:avLst/>
          </a:prstGeom>
        </p:spPr>
      </p:pic>
      <p:pic>
        <p:nvPicPr>
          <p:cNvPr id="22" name="Elemento grafico 21" descr="Donna">
            <a:extLst>
              <a:ext uri="{FF2B5EF4-FFF2-40B4-BE49-F238E27FC236}">
                <a16:creationId xmlns:a16="http://schemas.microsoft.com/office/drawing/2014/main" xmlns="" id="{20F0CA92-4A18-4057-9429-AD6E7FDC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9631" y="3180450"/>
            <a:ext cx="493428" cy="493428"/>
          </a:xfrm>
          <a:prstGeom prst="rect">
            <a:avLst/>
          </a:prstGeom>
        </p:spPr>
      </p:pic>
      <p:pic>
        <p:nvPicPr>
          <p:cNvPr id="23" name="Elemento grafico 22" descr="Donna">
            <a:extLst>
              <a:ext uri="{FF2B5EF4-FFF2-40B4-BE49-F238E27FC236}">
                <a16:creationId xmlns:a16="http://schemas.microsoft.com/office/drawing/2014/main" xmlns="" id="{85B281F3-31DA-434E-8000-595671ACF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11239" y="3020468"/>
            <a:ext cx="493428" cy="493428"/>
          </a:xfrm>
          <a:prstGeom prst="rect">
            <a:avLst/>
          </a:prstGeom>
        </p:spPr>
      </p:pic>
      <p:pic>
        <p:nvPicPr>
          <p:cNvPr id="24" name="Elemento grafico 23" descr="Donna">
            <a:extLst>
              <a:ext uri="{FF2B5EF4-FFF2-40B4-BE49-F238E27FC236}">
                <a16:creationId xmlns:a16="http://schemas.microsoft.com/office/drawing/2014/main" xmlns="" id="{5C05C8C6-75FE-41EA-960B-CECF5CCE4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6477" y="3363206"/>
            <a:ext cx="493428" cy="493428"/>
          </a:xfrm>
          <a:prstGeom prst="rect">
            <a:avLst/>
          </a:prstGeom>
        </p:spPr>
      </p:pic>
      <p:pic>
        <p:nvPicPr>
          <p:cNvPr id="25" name="Elemento grafico 24" descr="Famiglia con due figli">
            <a:extLst>
              <a:ext uri="{FF2B5EF4-FFF2-40B4-BE49-F238E27FC236}">
                <a16:creationId xmlns:a16="http://schemas.microsoft.com/office/drawing/2014/main" xmlns="" id="{839B4B3A-B613-44DB-B5DB-AD2C0336E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5493" y="3155683"/>
            <a:ext cx="673662" cy="673662"/>
          </a:xfrm>
          <a:prstGeom prst="rect">
            <a:avLst/>
          </a:prstGeom>
        </p:spPr>
      </p:pic>
      <p:pic>
        <p:nvPicPr>
          <p:cNvPr id="26" name="Elemento grafico 25" descr="Famiglia con due figli">
            <a:extLst>
              <a:ext uri="{FF2B5EF4-FFF2-40B4-BE49-F238E27FC236}">
                <a16:creationId xmlns:a16="http://schemas.microsoft.com/office/drawing/2014/main" xmlns="" id="{112D48EF-95EC-49EB-BE08-CC6B48EE8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04667" y="2699982"/>
            <a:ext cx="673662" cy="673662"/>
          </a:xfrm>
          <a:prstGeom prst="rect">
            <a:avLst/>
          </a:prstGeom>
        </p:spPr>
      </p:pic>
      <p:pic>
        <p:nvPicPr>
          <p:cNvPr id="27" name="Elemento grafico 26" descr="Famiglia con due figli">
            <a:extLst>
              <a:ext uri="{FF2B5EF4-FFF2-40B4-BE49-F238E27FC236}">
                <a16:creationId xmlns:a16="http://schemas.microsoft.com/office/drawing/2014/main" xmlns="" id="{EE07E4C7-840F-46E7-A890-07FC97CBA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70245" y="4063471"/>
            <a:ext cx="673662" cy="673662"/>
          </a:xfrm>
          <a:prstGeom prst="rect">
            <a:avLst/>
          </a:prstGeom>
        </p:spPr>
      </p:pic>
      <p:pic>
        <p:nvPicPr>
          <p:cNvPr id="28" name="Elemento grafico 27" descr="Insegnante">
            <a:extLst>
              <a:ext uri="{FF2B5EF4-FFF2-40B4-BE49-F238E27FC236}">
                <a16:creationId xmlns:a16="http://schemas.microsoft.com/office/drawing/2014/main" xmlns="" id="{778B11C0-59E9-4FD3-ACCA-1491DB86B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36887" y="4073450"/>
            <a:ext cx="583545" cy="583545"/>
          </a:xfrm>
          <a:prstGeom prst="rect">
            <a:avLst/>
          </a:prstGeom>
        </p:spPr>
      </p:pic>
      <p:pic>
        <p:nvPicPr>
          <p:cNvPr id="29" name="Elemento grafico 28" descr="Insegnante">
            <a:extLst>
              <a:ext uri="{FF2B5EF4-FFF2-40B4-BE49-F238E27FC236}">
                <a16:creationId xmlns:a16="http://schemas.microsoft.com/office/drawing/2014/main" xmlns="" id="{3DCBD7E2-8867-48F9-AECF-819F1C06E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51311" y="2820641"/>
            <a:ext cx="583545" cy="5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8864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7C427EA3-1645-4B27-A5C2-55E8E24C66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885CDBF6-7B87-4A58-92CA-E887CA36A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BFF2B2E-1CF1-403F-BB44-3F9C3E7F6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D8B4D3C-0DE0-43B9-B032-32B536B96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" name="Segnaposto contenuto 8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182B11C3-301E-48DB-8F32-29C52B18F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2" b="2"/>
          <a:stretch/>
        </p:blipFill>
        <p:spPr>
          <a:xfrm>
            <a:off x="1207113" y="1208531"/>
            <a:ext cx="5966905" cy="473506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707788D3-E467-4E25-A5E9-FD41795BD5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2A5C75-525B-4792-AD70-FC584AEF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>
                <a:solidFill>
                  <a:srgbClr val="FFFFFF"/>
                </a:solidFill>
              </a:rPr>
              <a:t>Analisi dello sviluppo umano </a:t>
            </a:r>
            <a:br>
              <a:rPr lang="en-US" sz="2800">
                <a:solidFill>
                  <a:srgbClr val="FFFFFF"/>
                </a:solidFill>
              </a:rPr>
            </a:br>
            <a:r>
              <a:rPr lang="en-US" sz="2800">
                <a:solidFill>
                  <a:srgbClr val="FFFFFF"/>
                </a:solidFill>
              </a:rPr>
              <a:t>(Ian Morris 2011)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68F9F14-69E2-4225-9C55-169E75F4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00800"/>
            <a:ext cx="69172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900" kern="1200" cap="all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rPr>
              <a:t>sergio.bellucci@gmail.com</a:t>
            </a:r>
          </a:p>
        </p:txBody>
      </p:sp>
    </p:spTree>
    <p:extLst>
      <p:ext uri="{BB962C8B-B14F-4D97-AF65-F5344CB8AC3E}">
        <p14:creationId xmlns:p14="http://schemas.microsoft.com/office/powerpoint/2010/main" val="42281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i 9">
            <a:extLst>
              <a:ext uri="{FF2B5EF4-FFF2-40B4-BE49-F238E27FC236}">
                <a16:creationId xmlns:a16="http://schemas.microsoft.com/office/drawing/2014/main" xmlns="" id="{8EE026BB-0A72-4C7F-B8CC-49B36322A403}"/>
              </a:ext>
            </a:extLst>
          </p:cNvPr>
          <p:cNvSpPr/>
          <p:nvPr/>
        </p:nvSpPr>
        <p:spPr>
          <a:xfrm>
            <a:off x="6132229" y="2843661"/>
            <a:ext cx="12565751" cy="1037054"/>
          </a:xfrm>
          <a:prstGeom prst="flowChartInputOutput">
            <a:avLst/>
          </a:prstGeom>
          <a:pattFill prst="dkDnDiag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ati 7">
            <a:extLst>
              <a:ext uri="{FF2B5EF4-FFF2-40B4-BE49-F238E27FC236}">
                <a16:creationId xmlns:a16="http://schemas.microsoft.com/office/drawing/2014/main" xmlns="" id="{107B7528-DB12-4B27-82E0-7B5DF1DAF7CB}"/>
              </a:ext>
            </a:extLst>
          </p:cNvPr>
          <p:cNvSpPr/>
          <p:nvPr/>
        </p:nvSpPr>
        <p:spPr>
          <a:xfrm>
            <a:off x="3687379" y="3856634"/>
            <a:ext cx="12565751" cy="984739"/>
          </a:xfrm>
          <a:prstGeom prst="flowChartInputOutput">
            <a:avLst/>
          </a:prstGeom>
          <a:pattFill prst="dkDnDiag">
            <a:fgClr>
              <a:schemeClr val="accent2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Dati 10">
            <a:extLst>
              <a:ext uri="{FF2B5EF4-FFF2-40B4-BE49-F238E27FC236}">
                <a16:creationId xmlns:a16="http://schemas.microsoft.com/office/drawing/2014/main" xmlns="" id="{4F877C53-23E6-43A1-954F-8229CEB6290A}"/>
              </a:ext>
            </a:extLst>
          </p:cNvPr>
          <p:cNvSpPr/>
          <p:nvPr/>
        </p:nvSpPr>
        <p:spPr>
          <a:xfrm>
            <a:off x="1123744" y="4867422"/>
            <a:ext cx="12565751" cy="950279"/>
          </a:xfrm>
          <a:prstGeom prst="flowChartInputOutput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794512" y="4225865"/>
            <a:ext cx="8114871" cy="1858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317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 dei fatti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C9062E2-D026-4E58-8F25-B8BC75BEE431}"/>
              </a:ext>
            </a:extLst>
          </p:cNvPr>
          <p:cNvSpPr txBox="1"/>
          <p:nvPr/>
        </p:nvSpPr>
        <p:spPr>
          <a:xfrm>
            <a:off x="1123744" y="2588455"/>
            <a:ext cx="343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letterario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41FBF61-C295-4BCB-8ED0-B20F58D82F0B}"/>
              </a:ext>
            </a:extLst>
          </p:cNvPr>
          <p:cNvSpPr txBox="1"/>
          <p:nvPr/>
        </p:nvSpPr>
        <p:spPr>
          <a:xfrm>
            <a:off x="4107767" y="1577668"/>
            <a:ext cx="2885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mediatico</a:t>
            </a:r>
          </a:p>
        </p:txBody>
      </p:sp>
      <p:pic>
        <p:nvPicPr>
          <p:cNvPr id="9" name="Elemento grafico 8" descr="Uomo">
            <a:extLst>
              <a:ext uri="{FF2B5EF4-FFF2-40B4-BE49-F238E27FC236}">
                <a16:creationId xmlns:a16="http://schemas.microsoft.com/office/drawing/2014/main" xmlns="" id="{23403B3F-CEB5-4F29-BE3E-C950CC841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408609" y="4319504"/>
            <a:ext cx="493428" cy="493428"/>
          </a:xfrm>
          <a:prstGeom prst="rect">
            <a:avLst/>
          </a:prstGeom>
        </p:spPr>
      </p:pic>
      <p:pic>
        <p:nvPicPr>
          <p:cNvPr id="12" name="Elemento grafico 11" descr="Uomo">
            <a:extLst>
              <a:ext uri="{FF2B5EF4-FFF2-40B4-BE49-F238E27FC236}">
                <a16:creationId xmlns:a16="http://schemas.microsoft.com/office/drawing/2014/main" xmlns="" id="{DD96B7B8-CCA8-4C0D-A5A4-21D7D21AF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445878" y="4745514"/>
            <a:ext cx="493428" cy="493428"/>
          </a:xfrm>
          <a:prstGeom prst="rect">
            <a:avLst/>
          </a:prstGeom>
        </p:spPr>
      </p:pic>
      <p:pic>
        <p:nvPicPr>
          <p:cNvPr id="13" name="Elemento grafico 12" descr="Uomo">
            <a:extLst>
              <a:ext uri="{FF2B5EF4-FFF2-40B4-BE49-F238E27FC236}">
                <a16:creationId xmlns:a16="http://schemas.microsoft.com/office/drawing/2014/main" xmlns="" id="{EE84BA15-8923-4AFA-A205-93E632172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70648" y="2997693"/>
            <a:ext cx="493428" cy="493428"/>
          </a:xfrm>
          <a:prstGeom prst="rect">
            <a:avLst/>
          </a:prstGeom>
        </p:spPr>
      </p:pic>
      <p:pic>
        <p:nvPicPr>
          <p:cNvPr id="14" name="Elemento grafico 13" descr="Uomo">
            <a:extLst>
              <a:ext uri="{FF2B5EF4-FFF2-40B4-BE49-F238E27FC236}">
                <a16:creationId xmlns:a16="http://schemas.microsoft.com/office/drawing/2014/main" xmlns="" id="{0ECE07D1-4C19-487E-80FC-A2F42F1A7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36082" y="3387289"/>
            <a:ext cx="493428" cy="493428"/>
          </a:xfrm>
          <a:prstGeom prst="rect">
            <a:avLst/>
          </a:prstGeom>
        </p:spPr>
      </p:pic>
      <p:pic>
        <p:nvPicPr>
          <p:cNvPr id="16" name="Elemento grafico 15" descr="Uomo">
            <a:extLst>
              <a:ext uri="{FF2B5EF4-FFF2-40B4-BE49-F238E27FC236}">
                <a16:creationId xmlns:a16="http://schemas.microsoft.com/office/drawing/2014/main" xmlns="" id="{CC77B565-856C-48F4-ADEC-282D294E0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27004" y="3513896"/>
            <a:ext cx="493428" cy="493428"/>
          </a:xfrm>
          <a:prstGeom prst="rect">
            <a:avLst/>
          </a:prstGeom>
        </p:spPr>
      </p:pic>
      <p:pic>
        <p:nvPicPr>
          <p:cNvPr id="17" name="Elemento grafico 16" descr="Uomo">
            <a:extLst>
              <a:ext uri="{FF2B5EF4-FFF2-40B4-BE49-F238E27FC236}">
                <a16:creationId xmlns:a16="http://schemas.microsoft.com/office/drawing/2014/main" xmlns="" id="{50969DF3-2C2D-48F2-B4C5-FDC37C9FF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961929" y="5376670"/>
            <a:ext cx="493428" cy="493428"/>
          </a:xfrm>
          <a:prstGeom prst="rect">
            <a:avLst/>
          </a:prstGeom>
        </p:spPr>
      </p:pic>
      <p:pic>
        <p:nvPicPr>
          <p:cNvPr id="18" name="Elemento grafico 17" descr="Uomo">
            <a:extLst>
              <a:ext uri="{FF2B5EF4-FFF2-40B4-BE49-F238E27FC236}">
                <a16:creationId xmlns:a16="http://schemas.microsoft.com/office/drawing/2014/main" xmlns="" id="{42BDB1E7-DB31-4FDC-B287-8C56D608CC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56228" y="2924418"/>
            <a:ext cx="493428" cy="493428"/>
          </a:xfrm>
          <a:prstGeom prst="rect">
            <a:avLst/>
          </a:prstGeom>
        </p:spPr>
      </p:pic>
      <p:pic>
        <p:nvPicPr>
          <p:cNvPr id="19" name="Elemento grafico 18" descr="Donna">
            <a:extLst>
              <a:ext uri="{FF2B5EF4-FFF2-40B4-BE49-F238E27FC236}">
                <a16:creationId xmlns:a16="http://schemas.microsoft.com/office/drawing/2014/main" xmlns="" id="{8C050976-D11F-4D12-B74D-325EDE4896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738577" y="4027223"/>
            <a:ext cx="493428" cy="493428"/>
          </a:xfrm>
          <a:prstGeom prst="rect">
            <a:avLst/>
          </a:prstGeom>
        </p:spPr>
      </p:pic>
      <p:pic>
        <p:nvPicPr>
          <p:cNvPr id="20" name="Elemento grafico 19" descr="Donna">
            <a:extLst>
              <a:ext uri="{FF2B5EF4-FFF2-40B4-BE49-F238E27FC236}">
                <a16:creationId xmlns:a16="http://schemas.microsoft.com/office/drawing/2014/main" xmlns="" id="{4F84C121-1079-4E17-B364-EB7DF78D57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159905" y="4841374"/>
            <a:ext cx="493428" cy="493428"/>
          </a:xfrm>
          <a:prstGeom prst="rect">
            <a:avLst/>
          </a:prstGeom>
        </p:spPr>
      </p:pic>
      <p:pic>
        <p:nvPicPr>
          <p:cNvPr id="21" name="Elemento grafico 20" descr="Donna">
            <a:extLst>
              <a:ext uri="{FF2B5EF4-FFF2-40B4-BE49-F238E27FC236}">
                <a16:creationId xmlns:a16="http://schemas.microsoft.com/office/drawing/2014/main" xmlns="" id="{A0455B49-D0B3-4DBB-925A-2A237072F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118102" y="3153597"/>
            <a:ext cx="493428" cy="493428"/>
          </a:xfrm>
          <a:prstGeom prst="rect">
            <a:avLst/>
          </a:prstGeom>
        </p:spPr>
      </p:pic>
      <p:pic>
        <p:nvPicPr>
          <p:cNvPr id="22" name="Elemento grafico 21" descr="Donna">
            <a:extLst>
              <a:ext uri="{FF2B5EF4-FFF2-40B4-BE49-F238E27FC236}">
                <a16:creationId xmlns:a16="http://schemas.microsoft.com/office/drawing/2014/main" xmlns="" id="{20F0CA92-4A18-4057-9429-AD6E7FDC60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79631" y="3180450"/>
            <a:ext cx="493428" cy="493428"/>
          </a:xfrm>
          <a:prstGeom prst="rect">
            <a:avLst/>
          </a:prstGeom>
        </p:spPr>
      </p:pic>
      <p:pic>
        <p:nvPicPr>
          <p:cNvPr id="23" name="Elemento grafico 22" descr="Donna">
            <a:extLst>
              <a:ext uri="{FF2B5EF4-FFF2-40B4-BE49-F238E27FC236}">
                <a16:creationId xmlns:a16="http://schemas.microsoft.com/office/drawing/2014/main" xmlns="" id="{85B281F3-31DA-434E-8000-595671ACFD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911239" y="3020468"/>
            <a:ext cx="493428" cy="493428"/>
          </a:xfrm>
          <a:prstGeom prst="rect">
            <a:avLst/>
          </a:prstGeom>
        </p:spPr>
      </p:pic>
      <p:pic>
        <p:nvPicPr>
          <p:cNvPr id="24" name="Elemento grafico 23" descr="Donna">
            <a:extLst>
              <a:ext uri="{FF2B5EF4-FFF2-40B4-BE49-F238E27FC236}">
                <a16:creationId xmlns:a16="http://schemas.microsoft.com/office/drawing/2014/main" xmlns="" id="{5C05C8C6-75FE-41EA-960B-CECF5CCE49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666477" y="3363206"/>
            <a:ext cx="493428" cy="493428"/>
          </a:xfrm>
          <a:prstGeom prst="rect">
            <a:avLst/>
          </a:prstGeom>
        </p:spPr>
      </p:pic>
      <p:pic>
        <p:nvPicPr>
          <p:cNvPr id="25" name="Elemento grafico 24" descr="Famiglia con due figli">
            <a:extLst>
              <a:ext uri="{FF2B5EF4-FFF2-40B4-BE49-F238E27FC236}">
                <a16:creationId xmlns:a16="http://schemas.microsoft.com/office/drawing/2014/main" xmlns="" id="{839B4B3A-B613-44DB-B5DB-AD2C0336E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805493" y="3155683"/>
            <a:ext cx="673662" cy="673662"/>
          </a:xfrm>
          <a:prstGeom prst="rect">
            <a:avLst/>
          </a:prstGeom>
        </p:spPr>
      </p:pic>
      <p:pic>
        <p:nvPicPr>
          <p:cNvPr id="26" name="Elemento grafico 25" descr="Famiglia con due figli">
            <a:extLst>
              <a:ext uri="{FF2B5EF4-FFF2-40B4-BE49-F238E27FC236}">
                <a16:creationId xmlns:a16="http://schemas.microsoft.com/office/drawing/2014/main" xmlns="" id="{112D48EF-95EC-49EB-BE08-CC6B48EE82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404667" y="2699982"/>
            <a:ext cx="673662" cy="673662"/>
          </a:xfrm>
          <a:prstGeom prst="rect">
            <a:avLst/>
          </a:prstGeom>
        </p:spPr>
      </p:pic>
      <p:pic>
        <p:nvPicPr>
          <p:cNvPr id="27" name="Elemento grafico 26" descr="Famiglia con due figli">
            <a:extLst>
              <a:ext uri="{FF2B5EF4-FFF2-40B4-BE49-F238E27FC236}">
                <a16:creationId xmlns:a16="http://schemas.microsoft.com/office/drawing/2014/main" xmlns="" id="{EE07E4C7-840F-46E7-A890-07FC97CBAC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70245" y="4063471"/>
            <a:ext cx="673662" cy="673662"/>
          </a:xfrm>
          <a:prstGeom prst="rect">
            <a:avLst/>
          </a:prstGeom>
        </p:spPr>
      </p:pic>
      <p:pic>
        <p:nvPicPr>
          <p:cNvPr id="28" name="Elemento grafico 27" descr="Insegnante">
            <a:extLst>
              <a:ext uri="{FF2B5EF4-FFF2-40B4-BE49-F238E27FC236}">
                <a16:creationId xmlns:a16="http://schemas.microsoft.com/office/drawing/2014/main" xmlns="" id="{778B11C0-59E9-4FD3-ACCA-1491DB86BD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7236887" y="4073450"/>
            <a:ext cx="583545" cy="583545"/>
          </a:xfrm>
          <a:prstGeom prst="rect">
            <a:avLst/>
          </a:prstGeom>
        </p:spPr>
      </p:pic>
      <p:pic>
        <p:nvPicPr>
          <p:cNvPr id="29" name="Elemento grafico 28" descr="Insegnante">
            <a:extLst>
              <a:ext uri="{FF2B5EF4-FFF2-40B4-BE49-F238E27FC236}">
                <a16:creationId xmlns:a16="http://schemas.microsoft.com/office/drawing/2014/main" xmlns="" id="{3DCBD7E2-8867-48F9-AECF-819F1C06E1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51311" y="2820641"/>
            <a:ext cx="583545" cy="583545"/>
          </a:xfrm>
          <a:prstGeom prst="rect">
            <a:avLst/>
          </a:prstGeom>
        </p:spPr>
      </p:pic>
      <p:pic>
        <p:nvPicPr>
          <p:cNvPr id="30" name="Elemento grafico 29" descr="Uomo che cambia un neonato">
            <a:extLst>
              <a:ext uri="{FF2B5EF4-FFF2-40B4-BE49-F238E27FC236}">
                <a16:creationId xmlns:a16="http://schemas.microsoft.com/office/drawing/2014/main" xmlns="" id="{E97693B3-D170-4C36-8467-A6F682AFD23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493696" y="3256247"/>
            <a:ext cx="559756" cy="559756"/>
          </a:xfrm>
          <a:prstGeom prst="rect">
            <a:avLst/>
          </a:prstGeom>
        </p:spPr>
      </p:pic>
      <p:pic>
        <p:nvPicPr>
          <p:cNvPr id="32" name="Elemento grafico 31" descr="Uomo con bastone">
            <a:extLst>
              <a:ext uri="{FF2B5EF4-FFF2-40B4-BE49-F238E27FC236}">
                <a16:creationId xmlns:a16="http://schemas.microsoft.com/office/drawing/2014/main" xmlns="" id="{8DD65422-F854-4E67-B8BC-C7151F0046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308623" y="3829345"/>
            <a:ext cx="583546" cy="58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7373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xmlns="" id="{B5788556-E87A-F916-4B5D-A3C050B2EFFE}"/>
              </a:ext>
            </a:extLst>
          </p:cNvPr>
          <p:cNvSpPr txBox="1">
            <a:spLocks/>
          </p:cNvSpPr>
          <p:nvPr/>
        </p:nvSpPr>
        <p:spPr>
          <a:xfrm>
            <a:off x="638620" y="863695"/>
            <a:ext cx="3511233" cy="37799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 cap="all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err="1">
                <a:solidFill>
                  <a:schemeClr val="tx1"/>
                </a:solidFill>
              </a:rPr>
              <a:t>Oralità</a:t>
            </a:r>
            <a:endParaRPr lang="en-US">
              <a:solidFill>
                <a:schemeClr val="tx1"/>
              </a:solidFill>
            </a:endParaRPr>
          </a:p>
          <a:p>
            <a:r>
              <a:rPr lang="en-US" err="1">
                <a:solidFill>
                  <a:schemeClr val="tx1"/>
                </a:solidFill>
              </a:rPr>
              <a:t>Testo</a:t>
            </a:r>
            <a:endParaRPr lang="en-US">
              <a:solidFill>
                <a:schemeClr val="tx1"/>
              </a:solidFill>
            </a:endParaRPr>
          </a:p>
          <a:p>
            <a:r>
              <a:rPr lang="en-US" err="1">
                <a:solidFill>
                  <a:schemeClr val="tx1"/>
                </a:solidFill>
              </a:rPr>
              <a:t>Ipertesto</a:t>
            </a:r>
            <a:endParaRPr lang="en-US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 </a:t>
            </a:r>
            <a:r>
              <a:rPr lang="it-IT">
                <a:solidFill>
                  <a:srgbClr val="FFFFFF"/>
                </a:solidFill>
              </a:rPr>
              <a:t>Fonti</a:t>
            </a:r>
          </a:p>
        </p:txBody>
      </p:sp>
    </p:spTree>
    <p:extLst>
      <p:ext uri="{BB962C8B-B14F-4D97-AF65-F5344CB8AC3E}">
        <p14:creationId xmlns:p14="http://schemas.microsoft.com/office/powerpoint/2010/main" val="261321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F4EB5C-ED25-4675-8255-2F5B12CFF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14EC6E-A557-42A2-BCDC-3ABFFC5E5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5482C9-EB42-4BFE-95BF-7FD661F0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39E646-A625-4A26-86ED-BD90EDD32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019540-1104-4B12-9F83-45F586741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B2B5AB-B821-43AD-815C-3C63EB03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rgbClr val="FFFFFF">
                    <a:alpha val="90000"/>
                  </a:srgbClr>
                </a:solidFill>
              </a:rPr>
              <a:t>Il web e le sue generazioni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11D976D6-8C98-48CC-8C34-0468F31678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3580CFD6-E44A-486A-9E73-D8D948F78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23772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7B2B5AB-B821-43AD-815C-3C63EB033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it-IT">
                <a:solidFill>
                  <a:schemeClr val="tx1">
                    <a:lumMod val="85000"/>
                    <a:lumOff val="15000"/>
                  </a:schemeClr>
                </a:solidFill>
              </a:rPr>
              <a:t>Il web e le sue generazioni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0662A441-F311-49A2-91F9-6026F09B1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287962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72530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1126435" y="5972448"/>
            <a:ext cx="92765" cy="22114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974726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15DD4B-A566-4DF8-8697-FEF87EB7B8D0}"/>
              </a:ext>
            </a:extLst>
          </p:cNvPr>
          <p:cNvSpPr txBox="1"/>
          <p:nvPr/>
        </p:nvSpPr>
        <p:spPr>
          <a:xfrm>
            <a:off x="2926080" y="6274190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Da commutazione di linea a commutazione di pacchetto</a:t>
            </a:r>
          </a:p>
        </p:txBody>
      </p:sp>
    </p:spTree>
    <p:extLst>
      <p:ext uri="{BB962C8B-B14F-4D97-AF65-F5344CB8AC3E}">
        <p14:creationId xmlns:p14="http://schemas.microsoft.com/office/powerpoint/2010/main" val="195859043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15DD4B-A566-4DF8-8697-FEF87EB7B8D0}"/>
              </a:ext>
            </a:extLst>
          </p:cNvPr>
          <p:cNvSpPr txBox="1"/>
          <p:nvPr/>
        </p:nvSpPr>
        <p:spPr>
          <a:xfrm>
            <a:off x="2926080" y="6274190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Da commutazione di linea a commutazione di pacchetto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6AC2EE1-82CA-4C41-9731-1AC303D6D184}"/>
              </a:ext>
            </a:extLst>
          </p:cNvPr>
          <p:cNvSpPr txBox="1"/>
          <p:nvPr/>
        </p:nvSpPr>
        <p:spPr>
          <a:xfrm>
            <a:off x="3448050" y="2457450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Aumento esponenziale della velocità e dei dati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D98271E8-575E-4078-A74A-4673BF704905}"/>
              </a:ext>
            </a:extLst>
          </p:cNvPr>
          <p:cNvCxnSpPr/>
          <p:nvPr/>
        </p:nvCxnSpPr>
        <p:spPr>
          <a:xfrm flipH="1" flipV="1">
            <a:off x="1604211" y="2037347"/>
            <a:ext cx="1491915" cy="789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4766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1161901" y="6044338"/>
            <a:ext cx="78496" cy="7303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4069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1069180" y="5484906"/>
            <a:ext cx="2777495" cy="2083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383476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4914561" flipV="1">
            <a:off x="2217951" y="4418060"/>
            <a:ext cx="129657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1069180" y="5484906"/>
            <a:ext cx="2777495" cy="2083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019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E2852671-8EB6-4EAF-8AF8-65CF3FD664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79394E1F-0B5F-497D-B2A6-8383A2A548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38068" y="457200"/>
            <a:ext cx="3703320" cy="5935133"/>
            <a:chOff x="438068" y="457200"/>
            <a:chExt cx="3703320" cy="593513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1F1FF39A-AC3C-4066-9D4C-519AA22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601201"/>
              <a:ext cx="3702134" cy="5791132"/>
            </a:xfrm>
            <a:prstGeom prst="rect">
              <a:avLst/>
            </a:prstGeom>
            <a:solidFill>
              <a:srgbClr val="465359">
                <a:alpha val="97000"/>
              </a:srgbClr>
            </a:solidFill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64C13BAB-7C00-4D21-A857-E3D41C0A2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38068" y="457200"/>
              <a:ext cx="3703320" cy="94997"/>
            </a:xfrm>
            <a:prstGeom prst="rect">
              <a:avLst/>
            </a:prstGeom>
            <a:solidFill>
              <a:srgbClr val="46535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2A5C75-525B-4792-AD70-FC584AEF76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524001"/>
            <a:ext cx="3412067" cy="34783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CRISI O TRANSIZIONE? </a:t>
            </a:r>
            <a:br>
              <a:rPr lang="en-US" sz="3600">
                <a:solidFill>
                  <a:srgbClr val="FFFFFF"/>
                </a:solidFill>
              </a:rPr>
            </a:br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368F9F14-69E2-4225-9C55-169E75F4D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5884078"/>
            <a:ext cx="34320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900" kern="1200" cap="all">
                <a:solidFill>
                  <a:srgbClr val="FFFFFF"/>
                </a:solidFill>
                <a:latin typeface="+mn-lt"/>
                <a:ea typeface="+mn-ea"/>
                <a:cs typeface="+mn-cs"/>
              </a:rPr>
              <a:t>sergio.bellucci@gmail.com</a:t>
            </a:r>
          </a:p>
        </p:txBody>
      </p:sp>
      <p:pic>
        <p:nvPicPr>
          <p:cNvPr id="12" name="Segnaposto contenuto 8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182B11C3-301E-48DB-8F32-29C52B18F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4" r="2" b="2"/>
          <a:stretch/>
        </p:blipFill>
        <p:spPr>
          <a:xfrm>
            <a:off x="4765053" y="732999"/>
            <a:ext cx="6764864" cy="536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1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1069180" y="5484906"/>
            <a:ext cx="2777495" cy="2083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78320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539565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15DD4B-A566-4DF8-8697-FEF87EB7B8D0}"/>
              </a:ext>
            </a:extLst>
          </p:cNvPr>
          <p:cNvSpPr txBox="1"/>
          <p:nvPr/>
        </p:nvSpPr>
        <p:spPr>
          <a:xfrm>
            <a:off x="4417996" y="5583878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Internet 1.0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1069180" y="5484906"/>
            <a:ext cx="2777495" cy="2083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8BB33ED9-C60F-42D3-9E3A-56D3C8180C9C}"/>
              </a:ext>
            </a:extLst>
          </p:cNvPr>
          <p:cNvCxnSpPr/>
          <p:nvPr/>
        </p:nvCxnSpPr>
        <p:spPr>
          <a:xfrm flipH="1" flipV="1">
            <a:off x="2457927" y="4170947"/>
            <a:ext cx="1504473" cy="159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69331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15DD4B-A566-4DF8-8697-FEF87EB7B8D0}"/>
              </a:ext>
            </a:extLst>
          </p:cNvPr>
          <p:cNvSpPr txBox="1"/>
          <p:nvPr/>
        </p:nvSpPr>
        <p:spPr>
          <a:xfrm>
            <a:off x="4417996" y="5583878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Internet 1.0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1069180" y="5484906"/>
            <a:ext cx="2777495" cy="2083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8BB33ED9-C60F-42D3-9E3A-56D3C8180C9C}"/>
              </a:ext>
            </a:extLst>
          </p:cNvPr>
          <p:cNvCxnSpPr/>
          <p:nvPr/>
        </p:nvCxnSpPr>
        <p:spPr>
          <a:xfrm flipH="1" flipV="1">
            <a:off x="2457927" y="4170947"/>
            <a:ext cx="1504473" cy="159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667514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F415DD4B-A566-4DF8-8697-FEF87EB7B8D0}"/>
              </a:ext>
            </a:extLst>
          </p:cNvPr>
          <p:cNvSpPr txBox="1"/>
          <p:nvPr/>
        </p:nvSpPr>
        <p:spPr>
          <a:xfrm>
            <a:off x="4417996" y="5583878"/>
            <a:ext cx="6339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Internet 1.0</a:t>
            </a:r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1069180" y="5484906"/>
            <a:ext cx="2777495" cy="208327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8BB33ED9-C60F-42D3-9E3A-56D3C8180C9C}"/>
              </a:ext>
            </a:extLst>
          </p:cNvPr>
          <p:cNvCxnSpPr/>
          <p:nvPr/>
        </p:nvCxnSpPr>
        <p:spPr>
          <a:xfrm flipH="1" flipV="1">
            <a:off x="2457927" y="4174253"/>
            <a:ext cx="1504473" cy="159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31360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940189" y="4849522"/>
            <a:ext cx="6180823" cy="1789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13798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940189" y="4849522"/>
            <a:ext cx="6180823" cy="17898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5">
            <a:extLst>
              <a:ext uri="{FF2B5EF4-FFF2-40B4-BE49-F238E27FC236}">
                <a16:creationId xmlns:a16="http://schemas.microsoft.com/office/drawing/2014/main" xmlns="" id="{1D260C28-510D-46FF-AE94-362F043CEC84}"/>
              </a:ext>
            </a:extLst>
          </p:cNvPr>
          <p:cNvSpPr/>
          <p:nvPr/>
        </p:nvSpPr>
        <p:spPr>
          <a:xfrm rot="16200000" flipV="1">
            <a:off x="2232144" y="541022"/>
            <a:ext cx="6025130" cy="3050118"/>
          </a:xfrm>
          <a:prstGeom prst="parallelogram">
            <a:avLst>
              <a:gd name="adj" fmla="val 39824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155AFAC7-0DC3-4011-B0AB-1F3DCA0A261A}"/>
              </a:ext>
            </a:extLst>
          </p:cNvPr>
          <p:cNvCxnSpPr/>
          <p:nvPr/>
        </p:nvCxnSpPr>
        <p:spPr>
          <a:xfrm flipH="1" flipV="1">
            <a:off x="4960496" y="3157846"/>
            <a:ext cx="1504473" cy="159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FF4C0D9-B8CA-4523-BB4D-6550C5048931}"/>
              </a:ext>
            </a:extLst>
          </p:cNvPr>
          <p:cNvSpPr txBox="1"/>
          <p:nvPr/>
        </p:nvSpPr>
        <p:spPr>
          <a:xfrm>
            <a:off x="6666562" y="4755443"/>
            <a:ext cx="150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Internet 2.0</a:t>
            </a:r>
          </a:p>
        </p:txBody>
      </p:sp>
    </p:spTree>
    <p:extLst>
      <p:ext uri="{BB962C8B-B14F-4D97-AF65-F5344CB8AC3E}">
        <p14:creationId xmlns:p14="http://schemas.microsoft.com/office/powerpoint/2010/main" val="318724942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5">
            <a:extLst>
              <a:ext uri="{FF2B5EF4-FFF2-40B4-BE49-F238E27FC236}">
                <a16:creationId xmlns:a16="http://schemas.microsoft.com/office/drawing/2014/main" xmlns="" id="{1D260C28-510D-46FF-AE94-362F043CEC84}"/>
              </a:ext>
            </a:extLst>
          </p:cNvPr>
          <p:cNvSpPr/>
          <p:nvPr/>
        </p:nvSpPr>
        <p:spPr>
          <a:xfrm rot="16200000" flipV="1">
            <a:off x="2232144" y="541022"/>
            <a:ext cx="6025130" cy="3050118"/>
          </a:xfrm>
          <a:prstGeom prst="parallelogram">
            <a:avLst>
              <a:gd name="adj" fmla="val 39824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801733" y="4136014"/>
            <a:ext cx="10053942" cy="1677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2918283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9D2BD98C-873D-4E2A-B40A-DCD89F15607F}"/>
              </a:ext>
            </a:extLst>
          </p:cNvPr>
          <p:cNvSpPr/>
          <p:nvPr/>
        </p:nvSpPr>
        <p:spPr>
          <a:xfrm rot="16200000" flipV="1">
            <a:off x="5561972" y="-959327"/>
            <a:ext cx="6025130" cy="3641493"/>
          </a:xfrm>
          <a:prstGeom prst="parallelogram">
            <a:avLst>
              <a:gd name="adj" fmla="val 39824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5">
            <a:extLst>
              <a:ext uri="{FF2B5EF4-FFF2-40B4-BE49-F238E27FC236}">
                <a16:creationId xmlns:a16="http://schemas.microsoft.com/office/drawing/2014/main" xmlns="" id="{1D260C28-510D-46FF-AE94-362F043CEC84}"/>
              </a:ext>
            </a:extLst>
          </p:cNvPr>
          <p:cNvSpPr/>
          <p:nvPr/>
        </p:nvSpPr>
        <p:spPr>
          <a:xfrm rot="16200000" flipV="1">
            <a:off x="2232144" y="541022"/>
            <a:ext cx="6025130" cy="3050118"/>
          </a:xfrm>
          <a:prstGeom prst="parallelogram">
            <a:avLst>
              <a:gd name="adj" fmla="val 39824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801733" y="4136014"/>
            <a:ext cx="10053942" cy="1677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038710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9D2BD98C-873D-4E2A-B40A-DCD89F15607F}"/>
              </a:ext>
            </a:extLst>
          </p:cNvPr>
          <p:cNvSpPr/>
          <p:nvPr/>
        </p:nvSpPr>
        <p:spPr>
          <a:xfrm rot="16200000" flipV="1">
            <a:off x="5561972" y="-959327"/>
            <a:ext cx="6025130" cy="3641493"/>
          </a:xfrm>
          <a:prstGeom prst="parallelogram">
            <a:avLst>
              <a:gd name="adj" fmla="val 39824"/>
            </a:avLst>
          </a:prstGeom>
          <a:solidFill>
            <a:schemeClr val="accent2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5">
            <a:extLst>
              <a:ext uri="{FF2B5EF4-FFF2-40B4-BE49-F238E27FC236}">
                <a16:creationId xmlns:a16="http://schemas.microsoft.com/office/drawing/2014/main" xmlns="" id="{1D260C28-510D-46FF-AE94-362F043CEC84}"/>
              </a:ext>
            </a:extLst>
          </p:cNvPr>
          <p:cNvSpPr/>
          <p:nvPr/>
        </p:nvSpPr>
        <p:spPr>
          <a:xfrm rot="16200000" flipV="1">
            <a:off x="2232144" y="541022"/>
            <a:ext cx="6025130" cy="3050118"/>
          </a:xfrm>
          <a:prstGeom prst="parallelogram">
            <a:avLst>
              <a:gd name="adj" fmla="val 39824"/>
            </a:avLst>
          </a:prstGeom>
          <a:solidFill>
            <a:schemeClr val="accent4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4C66DFFF-F41B-4F8D-BA7A-9B75BCFFE937}"/>
              </a:ext>
            </a:extLst>
          </p:cNvPr>
          <p:cNvSpPr/>
          <p:nvPr/>
        </p:nvSpPr>
        <p:spPr>
          <a:xfrm rot="16200000" flipV="1">
            <a:off x="-486427" y="1923327"/>
            <a:ext cx="5888708" cy="2523445"/>
          </a:xfrm>
          <a:prstGeom prst="parallelogram">
            <a:avLst>
              <a:gd name="adj" fmla="val 39824"/>
            </a:avLst>
          </a:prstGeom>
          <a:solidFill>
            <a:schemeClr val="accent5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 rot="16200000">
            <a:off x="-1387063" y="3518451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41E65283-84F3-4505-9968-497844E69ACD}"/>
              </a:ext>
            </a:extLst>
          </p:cNvPr>
          <p:cNvSpPr/>
          <p:nvPr/>
        </p:nvSpPr>
        <p:spPr>
          <a:xfrm rot="20282191" flipV="1">
            <a:off x="801733" y="4136014"/>
            <a:ext cx="10053942" cy="16778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155AFAC7-0DC3-4011-B0AB-1F3DCA0A261A}"/>
              </a:ext>
            </a:extLst>
          </p:cNvPr>
          <p:cNvCxnSpPr/>
          <p:nvPr/>
        </p:nvCxnSpPr>
        <p:spPr>
          <a:xfrm flipH="1" flipV="1">
            <a:off x="8199447" y="1831403"/>
            <a:ext cx="1504473" cy="1597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FF4C0D9-B8CA-4523-BB4D-6550C5048931}"/>
              </a:ext>
            </a:extLst>
          </p:cNvPr>
          <p:cNvSpPr txBox="1"/>
          <p:nvPr/>
        </p:nvSpPr>
        <p:spPr>
          <a:xfrm>
            <a:off x="8694822" y="3689319"/>
            <a:ext cx="230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Internet of </a:t>
            </a:r>
            <a:r>
              <a:rPr lang="it-IT" err="1"/>
              <a:t>Thinks</a:t>
            </a:r>
            <a:r>
              <a:rPr lang="it-IT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279749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60268E6-96D0-43E1-BD05-0D299BD3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 fontScale="90000"/>
          </a:bodyPr>
          <a:lstStyle/>
          <a:p>
            <a:r>
              <a:rPr lang="it-IT"/>
              <a:t>Rapporto tra web 1.0 e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1151E67-3F16-466D-BAB8-313FDAFC5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390853-B43E-41A4-AEB0-9F586735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368978" cy="3634486"/>
          </a:xfrm>
        </p:spPr>
        <p:txBody>
          <a:bodyPr>
            <a:normAutofit lnSpcReduction="10000"/>
          </a:bodyPr>
          <a:lstStyle/>
          <a:p>
            <a:r>
              <a:rPr lang="it-IT" sz="2400"/>
              <a:t>Le informazioni che viaggiano sui social </a:t>
            </a:r>
          </a:p>
          <a:p>
            <a:pPr lvl="1"/>
            <a:endParaRPr lang="it-IT" sz="2400"/>
          </a:p>
          <a:p>
            <a:pPr lvl="1"/>
            <a:r>
              <a:rPr lang="it-IT" sz="2400"/>
              <a:t>Desiderio di comunicare/esistere/autorappresentarsi</a:t>
            </a:r>
          </a:p>
          <a:p>
            <a:pPr lvl="1"/>
            <a:r>
              <a:rPr lang="it-IT" sz="2400"/>
              <a:t>Autoproduzione di contenuti e commenti alle fonti giornalistiche</a:t>
            </a:r>
          </a:p>
          <a:p>
            <a:pPr lvl="1"/>
            <a:r>
              <a:rPr lang="it-IT" sz="2400"/>
              <a:t>Rilancio di siti con informazioni</a:t>
            </a:r>
          </a:p>
          <a:p>
            <a:pPr lvl="1"/>
            <a:r>
              <a:rPr lang="it-IT" sz="2400"/>
              <a:t>Rilancio dei rilanci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528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C0524398-BFB4-4C4A-8317-83B8729F9B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xmlns="" id="{2FB82883-1DC0-4BE1-A607-009095F335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C8B1146-0C50-6272-E71D-A1E5DAF255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66" r="-2" b="-2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FA98EAA-A866-4C95-A2A8-44E46FBAD5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39000"/>
                </a:schemeClr>
              </a:gs>
              <a:gs pos="100000">
                <a:schemeClr val="tx1">
                  <a:alpha val="8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xmlns="" id="{E2A8F084-CFC9-486A-9471-9A42A59B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874" y="1688084"/>
            <a:ext cx="7985403" cy="167942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is-IS" sz="4000" dirty="0">
                <a:solidFill>
                  <a:schemeClr val="bg1"/>
                </a:solidFill>
              </a:rPr>
              <a:t/>
            </a:r>
            <a:br>
              <a:rPr lang="is-IS" sz="4000" dirty="0">
                <a:solidFill>
                  <a:schemeClr val="bg1"/>
                </a:solidFill>
              </a:rPr>
            </a:br>
            <a:r>
              <a:rPr lang="is-IS" sz="4000" dirty="0">
                <a:solidFill>
                  <a:schemeClr val="bg1"/>
                </a:solidFill>
              </a:rPr>
              <a:t/>
            </a:r>
            <a:br>
              <a:rPr lang="is-IS" sz="4000" dirty="0">
                <a:solidFill>
                  <a:schemeClr val="bg1"/>
                </a:solidFill>
              </a:rPr>
            </a:br>
            <a:r>
              <a:rPr lang="is-IS" sz="4000" dirty="0">
                <a:latin typeface="News Gothic MT"/>
              </a:rPr>
              <a:t/>
            </a:r>
            <a:br>
              <a:rPr lang="is-IS" sz="4000" dirty="0">
                <a:latin typeface="News Gothic MT"/>
              </a:rPr>
            </a:br>
            <a:r>
              <a:rPr lang="is-IS" sz="4000" dirty="0">
                <a:solidFill>
                  <a:schemeClr val="bg1"/>
                </a:solidFill>
                <a:latin typeface="News Gothic MT"/>
              </a:rPr>
              <a:t>di un </a:t>
            </a:r>
            <a:r>
              <a:rPr lang="is-IS" sz="4000" err="1">
                <a:solidFill>
                  <a:schemeClr val="bg1"/>
                </a:solidFill>
                <a:latin typeface="News Gothic MT"/>
              </a:rPr>
              <a:t>sistema</a:t>
            </a:r>
            <a:r>
              <a:rPr lang="is-IS" sz="4000" dirty="0">
                <a:solidFill>
                  <a:schemeClr val="bg1"/>
                </a:solidFill>
                <a:latin typeface="News Gothic MT"/>
              </a:rPr>
              <a:t> </a:t>
            </a:r>
            <a:r>
              <a:rPr lang="is-IS" sz="4000" err="1">
                <a:solidFill>
                  <a:schemeClr val="bg1"/>
                </a:solidFill>
                <a:latin typeface="News Gothic MT"/>
              </a:rPr>
              <a:t>biologico</a:t>
            </a:r>
            <a:r>
              <a:rPr lang="is-IS" sz="4000" dirty="0">
                <a:solidFill>
                  <a:schemeClr val="bg1"/>
                </a:solidFill>
                <a:latin typeface="News Gothic MT"/>
              </a:rPr>
              <a:t> </a:t>
            </a:r>
            <a:r>
              <a:rPr lang="is-IS" sz="4000" err="1">
                <a:solidFill>
                  <a:schemeClr val="bg1"/>
                </a:solidFill>
                <a:latin typeface="News Gothic MT"/>
              </a:rPr>
              <a:t>in</a:t>
            </a:r>
            <a:r>
              <a:rPr lang="is-IS" sz="4000" dirty="0">
                <a:solidFill>
                  <a:schemeClr val="bg1"/>
                </a:solidFill>
                <a:latin typeface="News Gothic MT"/>
              </a:rPr>
              <a:t> </a:t>
            </a:r>
            <a:r>
              <a:rPr lang="is-IS" sz="4000" err="1">
                <a:solidFill>
                  <a:schemeClr val="bg1"/>
                </a:solidFill>
                <a:latin typeface="News Gothic MT"/>
              </a:rPr>
              <a:t>continua</a:t>
            </a:r>
            <a:r>
              <a:rPr lang="is-IS" sz="4000" dirty="0">
                <a:solidFill>
                  <a:schemeClr val="bg1"/>
                </a:solidFill>
                <a:latin typeface="News Gothic MT"/>
              </a:rPr>
              <a:t> </a:t>
            </a:r>
            <a:r>
              <a:rPr lang="is-IS" sz="4000" err="1">
                <a:solidFill>
                  <a:schemeClr val="bg1"/>
                </a:solidFill>
                <a:latin typeface="News Gothic MT"/>
              </a:rPr>
              <a:t>evoluzione</a:t>
            </a:r>
            <a:r>
              <a:rPr lang="is-IS" sz="4000" dirty="0">
                <a:solidFill>
                  <a:schemeClr val="bg1"/>
                </a:solidFill>
                <a:latin typeface="News Gothic MT"/>
              </a:rPr>
              <a:t>: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013AD45-7687-2886-067B-77027FACFBB5}"/>
              </a:ext>
            </a:extLst>
          </p:cNvPr>
          <p:cNvSpPr txBox="1"/>
          <p:nvPr/>
        </p:nvSpPr>
        <p:spPr>
          <a:xfrm>
            <a:off x="1968500" y="634999"/>
            <a:ext cx="9080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Lo Spazio Cognitivo sociale....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3874F14E-6DD2-F823-9427-3B0EB9539BD1}"/>
              </a:ext>
            </a:extLst>
          </p:cNvPr>
          <p:cNvSpPr txBox="1"/>
          <p:nvPr/>
        </p:nvSpPr>
        <p:spPr>
          <a:xfrm>
            <a:off x="2365375" y="4556125"/>
            <a:ext cx="71755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600" dirty="0">
                <a:solidFill>
                  <a:schemeClr val="bg1"/>
                </a:solidFill>
              </a:rPr>
              <a:t>L'Umano … (e non solo...)</a:t>
            </a:r>
          </a:p>
        </p:txBody>
      </p:sp>
    </p:spTree>
    <p:extLst>
      <p:ext uri="{BB962C8B-B14F-4D97-AF65-F5344CB8AC3E}">
        <p14:creationId xmlns:p14="http://schemas.microsoft.com/office/powerpoint/2010/main" val="116346313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7B055CAA-2668-4929-8202-DBD35A78E8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60268E6-96D0-43E1-BD05-0D299BD34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>
            <a:normAutofit fontScale="90000"/>
          </a:bodyPr>
          <a:lstStyle/>
          <a:p>
            <a:r>
              <a:rPr lang="it-IT"/>
              <a:t>Rapporto tra web 1.0 e 2.0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8F88ED4-721F-4A25-9A68-66C57B1F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A5A85F2-11BA-4322-9355-08C0DEC780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A88A0CA-0BDB-4A19-A648-638BE196B2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1151E67-3F16-466D-BAB8-313FDAFC5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81192" y="1862594"/>
            <a:ext cx="3194595" cy="3194595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2390853-B43E-41A4-AEB0-9F5867354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1829" y="2340864"/>
            <a:ext cx="7368978" cy="3634486"/>
          </a:xfrm>
        </p:spPr>
        <p:txBody>
          <a:bodyPr>
            <a:normAutofit/>
          </a:bodyPr>
          <a:lstStyle/>
          <a:p>
            <a:r>
              <a:rPr lang="it-IT" sz="2400"/>
              <a:t>È una dimensione in primo luogo economica con ricadute sociali e politiche</a:t>
            </a:r>
          </a:p>
          <a:p>
            <a:r>
              <a:rPr lang="it-IT" sz="2400"/>
              <a:t>Poggia sui meccanismi del </a:t>
            </a:r>
            <a:r>
              <a:rPr lang="it-IT" sz="2400" b="1"/>
              <a:t>marketing digitale</a:t>
            </a:r>
          </a:p>
          <a:p>
            <a:r>
              <a:rPr lang="it-IT" sz="2400"/>
              <a:t>Un numero rilevante dei profili sono </a:t>
            </a:r>
            <a:r>
              <a:rPr lang="it-IT" sz="2400" b="1"/>
              <a:t>Bot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648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CF4EB5C-ED25-4675-8255-2F5B12CFFC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514EC6E-A557-42A2-BCDC-3ABFFC5E56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5482C9-EB42-4BFE-95BF-7FD661F076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539E646-A625-4A26-86ED-BD90EDD329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E019540-1104-4B12-9F83-45F586741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6E938B5-AB1E-4735-A913-4465CCAED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733" y="1577340"/>
            <a:ext cx="4955798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7200">
                <a:solidFill>
                  <a:srgbClr val="FFFFFF">
                    <a:alpha val="90000"/>
                  </a:srgbClr>
                </a:solidFill>
              </a:rPr>
              <a:t>Lo </a:t>
            </a:r>
            <a:r>
              <a:rPr lang="en-US" sz="7200" err="1">
                <a:solidFill>
                  <a:srgbClr val="FFFFFF">
                    <a:alpha val="90000"/>
                  </a:srgbClr>
                </a:solidFill>
              </a:rPr>
              <a:t>spazio</a:t>
            </a:r>
            <a:r>
              <a:rPr lang="en-US" sz="7200">
                <a:solidFill>
                  <a:srgbClr val="FFFFFF">
                    <a:alpha val="90000"/>
                  </a:srgbClr>
                </a:solidFill>
              </a:rPr>
              <a:t> </a:t>
            </a:r>
            <a:r>
              <a:rPr lang="en-US" sz="7200" err="1">
                <a:solidFill>
                  <a:srgbClr val="FFFFFF">
                    <a:alpha val="90000"/>
                  </a:srgbClr>
                </a:solidFill>
              </a:rPr>
              <a:t>nel</a:t>
            </a:r>
            <a:r>
              <a:rPr lang="en-US" sz="7200">
                <a:solidFill>
                  <a:srgbClr val="FFFFFF">
                    <a:alpha val="90000"/>
                  </a:srgbClr>
                </a:solidFill>
              </a:rPr>
              <a:t> </a:t>
            </a:r>
            <a:r>
              <a:rPr lang="en-US" sz="7200" err="1">
                <a:solidFill>
                  <a:srgbClr val="FFFFFF">
                    <a:alpha val="90000"/>
                  </a:srgbClr>
                </a:solidFill>
              </a:rPr>
              <a:t>digitale</a:t>
            </a:r>
            <a:endParaRPr lang="en-US" sz="720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580CFD6-E44A-486A-9E73-D8D948F78A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5171433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8823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43B05A4-157F-403C-939A-ED1B6A0A02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86FA5A7-7063-4D31-915C-D01DCB18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661312"/>
            <a:ext cx="5120255" cy="2749433"/>
          </a:xfrm>
        </p:spPr>
        <p:txBody>
          <a:bodyPr anchor="t">
            <a:normAutofit/>
          </a:bodyPr>
          <a:lstStyle/>
          <a:p>
            <a:r>
              <a:rPr lang="it-IT" sz="4000">
                <a:solidFill>
                  <a:schemeClr val="tx1">
                    <a:lumMod val="85000"/>
                    <a:lumOff val="15000"/>
                  </a:schemeClr>
                </a:solidFill>
              </a:rPr>
              <a:t>Lo spazio nel  digitale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8CCE107-A70B-4916-9A0B-751C70B9B5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A925BC7-7CC5-4A0C-9B3D-8829EBF281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V="1">
            <a:off x="4244340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6492A7E-6312-4F53-B0CE-E491D7D2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1743" y="2320119"/>
            <a:ext cx="5169064" cy="3090627"/>
          </a:xfrm>
          <a:ln w="57150">
            <a:noFill/>
          </a:ln>
        </p:spPr>
        <p:txBody>
          <a:bodyPr anchor="t">
            <a:normAutofit/>
          </a:bodyPr>
          <a:lstStyle/>
          <a:p>
            <a:r>
              <a:rPr lang="it-IT" sz="2000"/>
              <a:t>I tre assi</a:t>
            </a:r>
          </a:p>
          <a:p>
            <a:pPr lvl="1"/>
            <a:r>
              <a:rPr lang="it-IT" sz="2000"/>
              <a:t>Reale</a:t>
            </a:r>
          </a:p>
          <a:p>
            <a:pPr lvl="1"/>
            <a:r>
              <a:rPr lang="it-IT" sz="2000"/>
              <a:t>Racconto</a:t>
            </a:r>
          </a:p>
          <a:p>
            <a:pPr lvl="1"/>
            <a:r>
              <a:rPr lang="it-IT" sz="2000"/>
              <a:t>virtuale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E67D916-28C7-4965-BA3C-287FB85797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274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60681" cy="182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345291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501470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0DA404A-F8C8-4ADA-AFCA-52ED53A7844C}"/>
              </a:ext>
            </a:extLst>
          </p:cNvPr>
          <p:cNvSpPr txBox="1"/>
          <p:nvPr/>
        </p:nvSpPr>
        <p:spPr>
          <a:xfrm>
            <a:off x="9609221" y="6029739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 Reale</a:t>
            </a:r>
          </a:p>
        </p:txBody>
      </p:sp>
    </p:spTree>
    <p:extLst>
      <p:ext uri="{BB962C8B-B14F-4D97-AF65-F5344CB8AC3E}">
        <p14:creationId xmlns:p14="http://schemas.microsoft.com/office/powerpoint/2010/main" val="2926455645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1174427" y="5833454"/>
            <a:ext cx="119255" cy="1805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F542B44-FFA3-4D07-A956-32C6FD99BB26}"/>
              </a:ext>
            </a:extLst>
          </p:cNvPr>
          <p:cNvSpPr txBox="1"/>
          <p:nvPr/>
        </p:nvSpPr>
        <p:spPr>
          <a:xfrm>
            <a:off x="9609221" y="6029739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 Reale</a:t>
            </a:r>
          </a:p>
        </p:txBody>
      </p:sp>
    </p:spTree>
    <p:extLst>
      <p:ext uri="{BB962C8B-B14F-4D97-AF65-F5344CB8AC3E}">
        <p14:creationId xmlns:p14="http://schemas.microsoft.com/office/powerpoint/2010/main" val="357143172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FF542B44-FFA3-4D07-A956-32C6FD99BB26}"/>
              </a:ext>
            </a:extLst>
          </p:cNvPr>
          <p:cNvSpPr txBox="1"/>
          <p:nvPr/>
        </p:nvSpPr>
        <p:spPr>
          <a:xfrm>
            <a:off x="9609221" y="6029739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 Reale</a:t>
            </a:r>
          </a:p>
        </p:txBody>
      </p:sp>
    </p:spTree>
    <p:extLst>
      <p:ext uri="{BB962C8B-B14F-4D97-AF65-F5344CB8AC3E}">
        <p14:creationId xmlns:p14="http://schemas.microsoft.com/office/powerpoint/2010/main" val="241002092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EF06625-3010-4659-BA7F-255268CC46F8}"/>
              </a:ext>
            </a:extLst>
          </p:cNvPr>
          <p:cNvSpPr txBox="1"/>
          <p:nvPr/>
        </p:nvSpPr>
        <p:spPr>
          <a:xfrm>
            <a:off x="9609221" y="6029739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 Reale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2D14264-19E1-48CC-B437-F1BDEF7072AA}"/>
              </a:ext>
            </a:extLst>
          </p:cNvPr>
          <p:cNvSpPr txBox="1"/>
          <p:nvPr/>
        </p:nvSpPr>
        <p:spPr>
          <a:xfrm>
            <a:off x="8807116" y="2913086"/>
            <a:ext cx="338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della  Rappresentazione</a:t>
            </a:r>
          </a:p>
        </p:txBody>
      </p:sp>
    </p:spTree>
    <p:extLst>
      <p:ext uri="{BB962C8B-B14F-4D97-AF65-F5344CB8AC3E}">
        <p14:creationId xmlns:p14="http://schemas.microsoft.com/office/powerpoint/2010/main" val="184646506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1147775" y="5796361"/>
            <a:ext cx="106412" cy="14909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EF06625-3010-4659-BA7F-255268CC46F8}"/>
              </a:ext>
            </a:extLst>
          </p:cNvPr>
          <p:cNvSpPr txBox="1"/>
          <p:nvPr/>
        </p:nvSpPr>
        <p:spPr>
          <a:xfrm>
            <a:off x="9609221" y="6029739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 Reale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1507056-BC98-4BDE-AB6C-3D315CBC8C8E}"/>
              </a:ext>
            </a:extLst>
          </p:cNvPr>
          <p:cNvSpPr txBox="1"/>
          <p:nvPr/>
        </p:nvSpPr>
        <p:spPr>
          <a:xfrm>
            <a:off x="8807116" y="2913086"/>
            <a:ext cx="338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della  Rappresentazione</a:t>
            </a:r>
          </a:p>
        </p:txBody>
      </p:sp>
    </p:spTree>
    <p:extLst>
      <p:ext uri="{BB962C8B-B14F-4D97-AF65-F5344CB8AC3E}">
        <p14:creationId xmlns:p14="http://schemas.microsoft.com/office/powerpoint/2010/main" val="193314412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92765" cy="2211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3974719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EF06625-3010-4659-BA7F-255268CC46F8}"/>
              </a:ext>
            </a:extLst>
          </p:cNvPr>
          <p:cNvSpPr txBox="1"/>
          <p:nvPr/>
        </p:nvSpPr>
        <p:spPr>
          <a:xfrm>
            <a:off x="9609221" y="6029739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 Reale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1507056-BC98-4BDE-AB6C-3D315CBC8C8E}"/>
              </a:ext>
            </a:extLst>
          </p:cNvPr>
          <p:cNvSpPr txBox="1"/>
          <p:nvPr/>
        </p:nvSpPr>
        <p:spPr>
          <a:xfrm>
            <a:off x="8807116" y="2913086"/>
            <a:ext cx="338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della  Rappresentazione</a:t>
            </a:r>
          </a:p>
        </p:txBody>
      </p:sp>
    </p:spTree>
    <p:extLst>
      <p:ext uri="{BB962C8B-B14F-4D97-AF65-F5344CB8AC3E}">
        <p14:creationId xmlns:p14="http://schemas.microsoft.com/office/powerpoint/2010/main" val="2785122349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DEF06625-3010-4659-BA7F-255268CC46F8}"/>
              </a:ext>
            </a:extLst>
          </p:cNvPr>
          <p:cNvSpPr txBox="1"/>
          <p:nvPr/>
        </p:nvSpPr>
        <p:spPr>
          <a:xfrm>
            <a:off x="9609221" y="6029739"/>
            <a:ext cx="2053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 Reale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876C078-EBA6-45BD-8A4B-447A82E64A86}"/>
              </a:ext>
            </a:extLst>
          </p:cNvPr>
          <p:cNvSpPr txBox="1"/>
          <p:nvPr/>
        </p:nvSpPr>
        <p:spPr>
          <a:xfrm>
            <a:off x="1427747" y="1036326"/>
            <a:ext cx="2010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Asse del Virtuale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4262201-DB3D-4D41-B60F-B1610A571305}"/>
              </a:ext>
            </a:extLst>
          </p:cNvPr>
          <p:cNvSpPr txBox="1"/>
          <p:nvPr/>
        </p:nvSpPr>
        <p:spPr>
          <a:xfrm>
            <a:off x="8807116" y="2913086"/>
            <a:ext cx="338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Asse della  Rappresentazione</a:t>
            </a:r>
          </a:p>
        </p:txBody>
      </p:sp>
    </p:spTree>
    <p:extLst>
      <p:ext uri="{BB962C8B-B14F-4D97-AF65-F5344CB8AC3E}">
        <p14:creationId xmlns:p14="http://schemas.microsoft.com/office/powerpoint/2010/main" val="302655324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EFE371D5-A5B3-45A5-8D48-B6B31AB795D7}"/>
              </a:ext>
            </a:extLst>
          </p:cNvPr>
          <p:cNvSpPr/>
          <p:nvPr/>
        </p:nvSpPr>
        <p:spPr>
          <a:xfrm>
            <a:off x="1386196" y="2069477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441204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allelogramma 8">
            <a:extLst>
              <a:ext uri="{FF2B5EF4-FFF2-40B4-BE49-F238E27FC236}">
                <a16:creationId xmlns:a16="http://schemas.microsoft.com/office/drawing/2014/main" xmlns="" id="{EFE371D5-A5B3-45A5-8D48-B6B31AB795D7}"/>
              </a:ext>
            </a:extLst>
          </p:cNvPr>
          <p:cNvSpPr/>
          <p:nvPr/>
        </p:nvSpPr>
        <p:spPr>
          <a:xfrm>
            <a:off x="1386196" y="2069477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48ADF77-653D-485F-BDA6-B7622296DB08}"/>
              </a:ext>
            </a:extLst>
          </p:cNvPr>
          <p:cNvSpPr txBox="1"/>
          <p:nvPr/>
        </p:nvSpPr>
        <p:spPr>
          <a:xfrm>
            <a:off x="3657600" y="166035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Piano del Racconto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xmlns="" id="{79CF13D2-2C23-4E00-8251-86BFC7628966}"/>
              </a:ext>
            </a:extLst>
          </p:cNvPr>
          <p:cNvCxnSpPr/>
          <p:nvPr/>
        </p:nvCxnSpPr>
        <p:spPr>
          <a:xfrm>
            <a:off x="5305926" y="2165684"/>
            <a:ext cx="4211053" cy="18167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94194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2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E5A4A939-D39A-4A57-89EF-85164CFBD66C}"/>
              </a:ext>
            </a:extLst>
          </p:cNvPr>
          <p:cNvSpPr txBox="1"/>
          <p:nvPr/>
        </p:nvSpPr>
        <p:spPr>
          <a:xfrm>
            <a:off x="6946710" y="4258101"/>
            <a:ext cx="3859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Piano della Riproduzione digitale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CC13E345-5B35-4891-B609-DBAC9693EEA4}"/>
              </a:ext>
            </a:extLst>
          </p:cNvPr>
          <p:cNvCxnSpPr/>
          <p:nvPr/>
        </p:nvCxnSpPr>
        <p:spPr>
          <a:xfrm flipH="1" flipV="1">
            <a:off x="5500048" y="2320119"/>
            <a:ext cx="2524836" cy="174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47767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3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xmlns="" id="{A8266935-F98D-4323-BB77-A268186CCE4D}"/>
              </a:ext>
            </a:extLst>
          </p:cNvPr>
          <p:cNvSpPr/>
          <p:nvPr/>
        </p:nvSpPr>
        <p:spPr>
          <a:xfrm>
            <a:off x="1386196" y="2069477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0C9D8B-D33E-4DAE-9FB2-6B466F14D02A}"/>
              </a:ext>
            </a:extLst>
          </p:cNvPr>
          <p:cNvSpPr txBox="1"/>
          <p:nvPr/>
        </p:nvSpPr>
        <p:spPr>
          <a:xfrm>
            <a:off x="1113880" y="6346209"/>
            <a:ext cx="69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Lo spazio sociale nell’era digitale</a:t>
            </a:r>
          </a:p>
        </p:txBody>
      </p:sp>
      <p:cxnSp>
        <p:nvCxnSpPr>
          <p:cNvPr id="7" name="Connettore a gomito 6">
            <a:extLst>
              <a:ext uri="{FF2B5EF4-FFF2-40B4-BE49-F238E27FC236}">
                <a16:creationId xmlns:a16="http://schemas.microsoft.com/office/drawing/2014/main" xmlns="" id="{93BB9BBE-242B-4F6C-8E19-6E70AD263C47}"/>
              </a:ext>
            </a:extLst>
          </p:cNvPr>
          <p:cNvCxnSpPr/>
          <p:nvPr/>
        </p:nvCxnSpPr>
        <p:spPr>
          <a:xfrm rot="5400000" flipH="1" flipV="1">
            <a:off x="4107570" y="3726246"/>
            <a:ext cx="3753947" cy="124194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5209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3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xmlns="" id="{A8266935-F98D-4323-BB77-A268186CCE4D}"/>
              </a:ext>
            </a:extLst>
          </p:cNvPr>
          <p:cNvSpPr/>
          <p:nvPr/>
        </p:nvSpPr>
        <p:spPr>
          <a:xfrm>
            <a:off x="1386196" y="2069477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0C9D8B-D33E-4DAE-9FB2-6B466F14D02A}"/>
              </a:ext>
            </a:extLst>
          </p:cNvPr>
          <p:cNvSpPr txBox="1"/>
          <p:nvPr/>
        </p:nvSpPr>
        <p:spPr>
          <a:xfrm>
            <a:off x="1113880" y="6346209"/>
            <a:ext cx="69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Lo spazio sociale nell’era digitale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xmlns="" id="{0BDAF239-38B2-4C70-959A-7259B82A5BE3}"/>
              </a:ext>
            </a:extLst>
          </p:cNvPr>
          <p:cNvSpPr/>
          <p:nvPr/>
        </p:nvSpPr>
        <p:spPr>
          <a:xfrm>
            <a:off x="5989607" y="4899045"/>
            <a:ext cx="1241947" cy="3768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FATTO</a:t>
            </a:r>
          </a:p>
        </p:txBody>
      </p:sp>
    </p:spTree>
    <p:extLst>
      <p:ext uri="{BB962C8B-B14F-4D97-AF65-F5344CB8AC3E}">
        <p14:creationId xmlns:p14="http://schemas.microsoft.com/office/powerpoint/2010/main" val="3378717323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3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xmlns="" id="{A8266935-F98D-4323-BB77-A268186CCE4D}"/>
              </a:ext>
            </a:extLst>
          </p:cNvPr>
          <p:cNvSpPr/>
          <p:nvPr/>
        </p:nvSpPr>
        <p:spPr>
          <a:xfrm>
            <a:off x="1386196" y="2069477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0C9D8B-D33E-4DAE-9FB2-6B466F14D02A}"/>
              </a:ext>
            </a:extLst>
          </p:cNvPr>
          <p:cNvSpPr txBox="1"/>
          <p:nvPr/>
        </p:nvSpPr>
        <p:spPr>
          <a:xfrm>
            <a:off x="1113880" y="6346209"/>
            <a:ext cx="69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Lo spazio sociale nell’era digitale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xmlns="" id="{0BDAF239-38B2-4C70-959A-7259B82A5BE3}"/>
              </a:ext>
            </a:extLst>
          </p:cNvPr>
          <p:cNvSpPr/>
          <p:nvPr/>
        </p:nvSpPr>
        <p:spPr>
          <a:xfrm>
            <a:off x="5989607" y="4899045"/>
            <a:ext cx="1241947" cy="3768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FATTO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64BA48EE-CC05-4715-8E1C-C72F7F2F4FCE}"/>
              </a:ext>
            </a:extLst>
          </p:cNvPr>
          <p:cNvCxnSpPr/>
          <p:nvPr/>
        </p:nvCxnSpPr>
        <p:spPr>
          <a:xfrm flipH="1">
            <a:off x="4790364" y="5275901"/>
            <a:ext cx="1583140" cy="631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45976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3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xmlns="" id="{A8266935-F98D-4323-BB77-A268186CCE4D}"/>
              </a:ext>
            </a:extLst>
          </p:cNvPr>
          <p:cNvSpPr/>
          <p:nvPr/>
        </p:nvSpPr>
        <p:spPr>
          <a:xfrm>
            <a:off x="1386196" y="2069477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0C9D8B-D33E-4DAE-9FB2-6B466F14D02A}"/>
              </a:ext>
            </a:extLst>
          </p:cNvPr>
          <p:cNvSpPr txBox="1"/>
          <p:nvPr/>
        </p:nvSpPr>
        <p:spPr>
          <a:xfrm>
            <a:off x="1113880" y="6346209"/>
            <a:ext cx="69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Lo spazio sociale nell’era digitale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xmlns="" id="{0BDAF239-38B2-4C70-959A-7259B82A5BE3}"/>
              </a:ext>
            </a:extLst>
          </p:cNvPr>
          <p:cNvSpPr/>
          <p:nvPr/>
        </p:nvSpPr>
        <p:spPr>
          <a:xfrm>
            <a:off x="5989607" y="4899045"/>
            <a:ext cx="1241947" cy="3768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FATTO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64BA48EE-CC05-4715-8E1C-C72F7F2F4FCE}"/>
              </a:ext>
            </a:extLst>
          </p:cNvPr>
          <p:cNvCxnSpPr/>
          <p:nvPr/>
        </p:nvCxnSpPr>
        <p:spPr>
          <a:xfrm flipH="1">
            <a:off x="4790364" y="5275901"/>
            <a:ext cx="1583140" cy="6318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267C5B80-CEB2-4B85-9B94-B0B896F802AD}"/>
              </a:ext>
            </a:extLst>
          </p:cNvPr>
          <p:cNvCxnSpPr/>
          <p:nvPr/>
        </p:nvCxnSpPr>
        <p:spPr>
          <a:xfrm flipH="1">
            <a:off x="3384645" y="5049672"/>
            <a:ext cx="2604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9552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3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xmlns="" id="{A8266935-F98D-4323-BB77-A268186CCE4D}"/>
              </a:ext>
            </a:extLst>
          </p:cNvPr>
          <p:cNvSpPr/>
          <p:nvPr/>
        </p:nvSpPr>
        <p:spPr>
          <a:xfrm>
            <a:off x="1386196" y="2069477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0C9D8B-D33E-4DAE-9FB2-6B466F14D02A}"/>
              </a:ext>
            </a:extLst>
          </p:cNvPr>
          <p:cNvSpPr txBox="1"/>
          <p:nvPr/>
        </p:nvSpPr>
        <p:spPr>
          <a:xfrm>
            <a:off x="1113880" y="6346209"/>
            <a:ext cx="69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Lo spazio sociale nell’era digitale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xmlns="" id="{0BDAF239-38B2-4C70-959A-7259B82A5BE3}"/>
              </a:ext>
            </a:extLst>
          </p:cNvPr>
          <p:cNvSpPr/>
          <p:nvPr/>
        </p:nvSpPr>
        <p:spPr>
          <a:xfrm>
            <a:off x="6096000" y="1875025"/>
            <a:ext cx="1241947" cy="376856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FATTO</a:t>
            </a:r>
          </a:p>
        </p:txBody>
      </p:sp>
    </p:spTree>
    <p:extLst>
      <p:ext uri="{BB962C8B-B14F-4D97-AF65-F5344CB8AC3E}">
        <p14:creationId xmlns:p14="http://schemas.microsoft.com/office/powerpoint/2010/main" val="3333169551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32235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3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xmlns="" id="{A8266935-F98D-4323-BB77-A268186CCE4D}"/>
              </a:ext>
            </a:extLst>
          </p:cNvPr>
          <p:cNvSpPr/>
          <p:nvPr/>
        </p:nvSpPr>
        <p:spPr>
          <a:xfrm>
            <a:off x="1386197" y="2063453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0C9D8B-D33E-4DAE-9FB2-6B466F14D02A}"/>
              </a:ext>
            </a:extLst>
          </p:cNvPr>
          <p:cNvSpPr txBox="1"/>
          <p:nvPr/>
        </p:nvSpPr>
        <p:spPr>
          <a:xfrm>
            <a:off x="1113880" y="6346209"/>
            <a:ext cx="69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Lo spazio sociale nell’era digitale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xmlns="" id="{0BDAF239-38B2-4C70-959A-7259B82A5BE3}"/>
              </a:ext>
            </a:extLst>
          </p:cNvPr>
          <p:cNvSpPr/>
          <p:nvPr/>
        </p:nvSpPr>
        <p:spPr>
          <a:xfrm>
            <a:off x="6096000" y="1875025"/>
            <a:ext cx="1241947" cy="37685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FATTO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09E8AA14-1EF8-4028-AFAF-78C4692A9393}"/>
              </a:ext>
            </a:extLst>
          </p:cNvPr>
          <p:cNvCxnSpPr>
            <a:cxnSpLocks/>
          </p:cNvCxnSpPr>
          <p:nvPr/>
        </p:nvCxnSpPr>
        <p:spPr>
          <a:xfrm>
            <a:off x="6701051" y="2251881"/>
            <a:ext cx="0" cy="2354239"/>
          </a:xfrm>
          <a:prstGeom prst="line">
            <a:avLst/>
          </a:prstGeom>
          <a:ln w="222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06CC294C-3A68-4E4E-A62B-53CCE267CBD1}"/>
              </a:ext>
            </a:extLst>
          </p:cNvPr>
          <p:cNvCxnSpPr>
            <a:cxnSpLocks/>
          </p:cNvCxnSpPr>
          <p:nvPr/>
        </p:nvCxnSpPr>
        <p:spPr>
          <a:xfrm flipH="1">
            <a:off x="3773052" y="4606120"/>
            <a:ext cx="2927999" cy="1317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xmlns="" id="{50C9C4D8-5B0C-4B7D-8C94-44A932A17C22}"/>
              </a:ext>
            </a:extLst>
          </p:cNvPr>
          <p:cNvCxnSpPr>
            <a:cxnSpLocks/>
          </p:cNvCxnSpPr>
          <p:nvPr/>
        </p:nvCxnSpPr>
        <p:spPr>
          <a:xfrm flipH="1" flipV="1">
            <a:off x="4258101" y="4606120"/>
            <a:ext cx="2442952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635605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518FEE94-13E1-478C-9BBB-4C93A96A7554}"/>
              </a:ext>
            </a:extLst>
          </p:cNvPr>
          <p:cNvSpPr/>
          <p:nvPr/>
        </p:nvSpPr>
        <p:spPr>
          <a:xfrm rot="20273123">
            <a:off x="33493" y="-161356"/>
            <a:ext cx="11912229" cy="3989587"/>
          </a:xfrm>
          <a:prstGeom prst="parallelogram">
            <a:avLst>
              <a:gd name="adj" fmla="val 40442"/>
            </a:avLst>
          </a:prstGeom>
          <a:solidFill>
            <a:schemeClr val="accent6">
              <a:lumMod val="60000"/>
              <a:lumOff val="40000"/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B8955AAA-C9CE-488F-9E20-52ADDA7B135C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xmlns="" id="{CCCA9930-337E-46A8-B7EC-BC34AAC8E3EE}"/>
              </a:ext>
            </a:extLst>
          </p:cNvPr>
          <p:cNvSpPr/>
          <p:nvPr/>
        </p:nvSpPr>
        <p:spPr>
          <a:xfrm rot="20282191" flipV="1">
            <a:off x="794104" y="3873524"/>
            <a:ext cx="10344030" cy="2301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xmlns="" id="{0CF9D79A-6338-46D1-B816-BF29B24E5E2D}"/>
              </a:ext>
            </a:extLst>
          </p:cNvPr>
          <p:cNvSpPr/>
          <p:nvPr/>
        </p:nvSpPr>
        <p:spPr>
          <a:xfrm rot="16200000">
            <a:off x="-1335426" y="3313162"/>
            <a:ext cx="5060259" cy="161645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Parallelogramma 9">
            <a:extLst>
              <a:ext uri="{FF2B5EF4-FFF2-40B4-BE49-F238E27FC236}">
                <a16:creationId xmlns:a16="http://schemas.microsoft.com/office/drawing/2014/main" xmlns="" id="{A8266935-F98D-4323-BB77-A268186CCE4D}"/>
              </a:ext>
            </a:extLst>
          </p:cNvPr>
          <p:cNvSpPr/>
          <p:nvPr/>
        </p:nvSpPr>
        <p:spPr>
          <a:xfrm>
            <a:off x="1386197" y="2063453"/>
            <a:ext cx="19352727" cy="3838247"/>
          </a:xfrm>
          <a:prstGeom prst="parallelogram">
            <a:avLst>
              <a:gd name="adj" fmla="val 244835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C0C9D8B-D33E-4DAE-9FB2-6B466F14D02A}"/>
              </a:ext>
            </a:extLst>
          </p:cNvPr>
          <p:cNvSpPr txBox="1"/>
          <p:nvPr/>
        </p:nvSpPr>
        <p:spPr>
          <a:xfrm>
            <a:off x="1113880" y="6346209"/>
            <a:ext cx="695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Lo spazio sociale nell’era digitale</a:t>
            </a:r>
          </a:p>
        </p:txBody>
      </p:sp>
      <p:sp>
        <p:nvSpPr>
          <p:cNvPr id="3" name="Elaborazione alternativa 2">
            <a:extLst>
              <a:ext uri="{FF2B5EF4-FFF2-40B4-BE49-F238E27FC236}">
                <a16:creationId xmlns:a16="http://schemas.microsoft.com/office/drawing/2014/main" xmlns="" id="{0BDAF239-38B2-4C70-959A-7259B82A5BE3}"/>
              </a:ext>
            </a:extLst>
          </p:cNvPr>
          <p:cNvSpPr/>
          <p:nvPr/>
        </p:nvSpPr>
        <p:spPr>
          <a:xfrm>
            <a:off x="6096000" y="1875025"/>
            <a:ext cx="1241947" cy="37685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/>
              <a:t>FATTO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xmlns="" id="{09E8AA14-1EF8-4028-AFAF-78C4692A9393}"/>
              </a:ext>
            </a:extLst>
          </p:cNvPr>
          <p:cNvCxnSpPr>
            <a:cxnSpLocks/>
          </p:cNvCxnSpPr>
          <p:nvPr/>
        </p:nvCxnSpPr>
        <p:spPr>
          <a:xfrm>
            <a:off x="6701051" y="2251881"/>
            <a:ext cx="0" cy="2354239"/>
          </a:xfrm>
          <a:prstGeom prst="line">
            <a:avLst/>
          </a:prstGeom>
          <a:ln w="222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E57A9B3C-EA3C-4137-8090-A08A6C249E48}"/>
              </a:ext>
            </a:extLst>
          </p:cNvPr>
          <p:cNvCxnSpPr>
            <a:cxnSpLocks/>
            <a:stCxn id="3" idx="1"/>
          </p:cNvCxnSpPr>
          <p:nvPr/>
        </p:nvCxnSpPr>
        <p:spPr>
          <a:xfrm flipH="1">
            <a:off x="4258101" y="2063453"/>
            <a:ext cx="1837899" cy="602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xmlns="" id="{354B2330-659C-4A8F-BC2C-ED32FB9E785E}"/>
              </a:ext>
            </a:extLst>
          </p:cNvPr>
          <p:cNvCxnSpPr/>
          <p:nvPr/>
        </p:nvCxnSpPr>
        <p:spPr>
          <a:xfrm>
            <a:off x="4258101" y="2063453"/>
            <a:ext cx="0" cy="25930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xmlns="" id="{F6555990-49B1-47D2-9B14-CB06BAFE74F2}"/>
              </a:ext>
            </a:extLst>
          </p:cNvPr>
          <p:cNvCxnSpPr>
            <a:cxnSpLocks/>
          </p:cNvCxnSpPr>
          <p:nvPr/>
        </p:nvCxnSpPr>
        <p:spPr>
          <a:xfrm flipH="1">
            <a:off x="1194703" y="2063453"/>
            <a:ext cx="3063398" cy="1080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xmlns="" id="{06CC294C-3A68-4E4E-A62B-53CCE267CBD1}"/>
              </a:ext>
            </a:extLst>
          </p:cNvPr>
          <p:cNvCxnSpPr>
            <a:cxnSpLocks/>
          </p:cNvCxnSpPr>
          <p:nvPr/>
        </p:nvCxnSpPr>
        <p:spPr>
          <a:xfrm flipH="1">
            <a:off x="3773052" y="4606120"/>
            <a:ext cx="2927999" cy="1317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xmlns="" id="{50C9C4D8-5B0C-4B7D-8C94-44A932A17C22}"/>
              </a:ext>
            </a:extLst>
          </p:cNvPr>
          <p:cNvCxnSpPr>
            <a:cxnSpLocks/>
          </p:cNvCxnSpPr>
          <p:nvPr/>
        </p:nvCxnSpPr>
        <p:spPr>
          <a:xfrm flipH="1" flipV="1">
            <a:off x="4258101" y="4606120"/>
            <a:ext cx="2442952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29370"/>
      </p:ext>
    </p:extLst>
  </p:cSld>
  <p:clrMapOvr>
    <a:masterClrMapping/>
  </p:clrMapOvr>
  <p:transition xmlns:p14="http://schemas.microsoft.com/office/powerpoint/2010/main" spd="slow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7ECE3EF-299C-5E4F-DF2A-3BFDB2CA4FBD}"/>
              </a:ext>
            </a:extLst>
          </p:cNvPr>
          <p:cNvSpPr txBox="1"/>
          <p:nvPr/>
        </p:nvSpPr>
        <p:spPr>
          <a:xfrm>
            <a:off x="1142999" y="1365249"/>
            <a:ext cx="327174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SCAMBIO LINGUISTICO</a:t>
            </a:r>
          </a:p>
          <a:p>
            <a:endParaRPr lang="it-IT"/>
          </a:p>
          <a:p>
            <a:pPr algn="l"/>
            <a:r>
              <a:rPr lang="it-IT"/>
              <a:t>ORALITA'</a:t>
            </a:r>
          </a:p>
          <a:p>
            <a:r>
              <a:rPr lang="it-IT"/>
              <a:t>TESTO</a:t>
            </a:r>
          </a:p>
          <a:p>
            <a:r>
              <a:rPr lang="it-IT"/>
              <a:t>IPER-TESTO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REALTA'</a:t>
            </a:r>
          </a:p>
          <a:p>
            <a:endParaRPr lang="it-IT"/>
          </a:p>
          <a:p>
            <a:r>
              <a:rPr lang="it-IT"/>
              <a:t>ATOMICA</a:t>
            </a:r>
          </a:p>
          <a:p>
            <a:r>
              <a:rPr lang="it-IT"/>
              <a:t>NARRATIVA</a:t>
            </a:r>
          </a:p>
          <a:p>
            <a:r>
              <a:rPr lang="it-IT"/>
              <a:t>VIRTUALE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0C2F660-624B-CB83-6A26-BE079778BD4A}"/>
              </a:ext>
            </a:extLst>
          </p:cNvPr>
          <p:cNvSpPr txBox="1"/>
          <p:nvPr/>
        </p:nvSpPr>
        <p:spPr>
          <a:xfrm>
            <a:off x="5524499" y="1381125"/>
            <a:ext cx="5667375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/>
              <a:t>L'INDUSTRIA DI SENSO</a:t>
            </a:r>
          </a:p>
          <a:p>
            <a:endParaRPr lang="it-IT"/>
          </a:p>
          <a:p>
            <a:r>
              <a:rPr lang="it-IT"/>
              <a:t>TERRAFORMATTAZIONE CAPITALISTICA</a:t>
            </a:r>
          </a:p>
          <a:p>
            <a:r>
              <a:rPr lang="it-IT"/>
              <a:t>MATEMATIZZAZIONE DEL REALE</a:t>
            </a:r>
          </a:p>
          <a:p>
            <a:r>
              <a:rPr lang="it-IT"/>
              <a:t>SURREALTA'</a:t>
            </a:r>
          </a:p>
          <a:p>
            <a:endParaRPr lang="it-IT"/>
          </a:p>
          <a:p>
            <a:r>
              <a:rPr lang="it-IT"/>
              <a:t>SIMULAZIONE</a:t>
            </a:r>
          </a:p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78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Uno solo in una folla">
            <a:extLst>
              <a:ext uri="{FF2B5EF4-FFF2-40B4-BE49-F238E27FC236}">
                <a16:creationId xmlns:a16="http://schemas.microsoft.com/office/drawing/2014/main" xmlns="" id="{30B5289F-4125-8670-9D9D-D57CED39A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22" r="5148" b="4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6E7FE64-6511-47D4-1D4F-729F596527CF}"/>
              </a:ext>
            </a:extLst>
          </p:cNvPr>
          <p:cNvSpPr txBox="1"/>
          <p:nvPr/>
        </p:nvSpPr>
        <p:spPr>
          <a:xfrm>
            <a:off x="8013433" y="2340864"/>
            <a:ext cx="3568661" cy="363448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POTERE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DEMOCRAZIA O ALTRO?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ANACICLOSI POLIBIO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711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69A18D-3657-4E1E-826C-BE4925460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SCHEMA DELL’ANACICLOSI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xmlns="" id="{D33ECCD2-8832-B9AD-D6BF-3D7A96C4E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038" y="2481339"/>
            <a:ext cx="9613900" cy="3309785"/>
          </a:xfrm>
        </p:spPr>
      </p:pic>
    </p:spTree>
    <p:extLst>
      <p:ext uri="{BB962C8B-B14F-4D97-AF65-F5344CB8AC3E}">
        <p14:creationId xmlns:p14="http://schemas.microsoft.com/office/powerpoint/2010/main" val="9752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CED7894-4F62-4A6C-8DB5-DB5BE08E9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30B25D7F-BAEC-4D39-BF20-77D9E6520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3433" y="702156"/>
            <a:ext cx="3568661" cy="1188720"/>
          </a:xfrm>
        </p:spPr>
        <p:txBody>
          <a:bodyPr>
            <a:normAutofit/>
          </a:bodyPr>
          <a:lstStyle/>
          <a:p>
            <a:r>
              <a:rPr lang="it-IT" sz="2800"/>
              <a:t>Il rapporto tra reale e virtuale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5BAF60D-619A-A9EE-C8B8-BAF2D0EFE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 r="24073" b="-3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E536F3B4-50F6-4C52-8F76-4EB121471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57EDFE6-D56F-497E-91C0-3FE2A424E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433" y="2340864"/>
            <a:ext cx="3568661" cy="3634486"/>
          </a:xfrm>
        </p:spPr>
        <p:txBody>
          <a:bodyPr>
            <a:normAutofit/>
          </a:bodyPr>
          <a:lstStyle/>
          <a:p>
            <a:pPr marL="305435" indent="-305435"/>
            <a:r>
              <a:rPr lang="it-IT" sz="2000"/>
              <a:t>Il problema principale è che l'umanità potrebbe cadere in un'epoca in cui non è più possibile determinare se un contenuto corrisponda ad un fatto "atomico"</a:t>
            </a:r>
          </a:p>
        </p:txBody>
      </p:sp>
    </p:spTree>
    <p:extLst>
      <p:ext uri="{BB962C8B-B14F-4D97-AF65-F5344CB8AC3E}">
        <p14:creationId xmlns:p14="http://schemas.microsoft.com/office/powerpoint/2010/main" val="2470970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4">
            <a:extLst>
              <a:ext uri="{FF2B5EF4-FFF2-40B4-BE49-F238E27FC236}">
                <a16:creationId xmlns:a16="http://schemas.microsoft.com/office/drawing/2014/main" xmlns="" id="{51CFB482-A815-E208-1E64-94EA45C37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" r="-465"/>
          <a:stretch/>
        </p:blipFill>
        <p:spPr>
          <a:xfrm>
            <a:off x="6145029" y="578892"/>
            <a:ext cx="5491303" cy="60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1071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46721E5-624B-4D5F-BC1E-63FAAF29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it-IT"/>
              <a:t>Grazie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C245B5AE-E126-4FA3-8152-D4BF7E0144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3966986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1997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</p:spTree>
    <p:extLst>
      <p:ext uri="{BB962C8B-B14F-4D97-AF65-F5344CB8AC3E}">
        <p14:creationId xmlns:p14="http://schemas.microsoft.com/office/powerpoint/2010/main" val="426271901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1098562" y="5822331"/>
            <a:ext cx="45719" cy="6657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435817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ccia a destra 3">
            <a:extLst>
              <a:ext uri="{FF2B5EF4-FFF2-40B4-BE49-F238E27FC236}">
                <a16:creationId xmlns:a16="http://schemas.microsoft.com/office/drawing/2014/main" xmlns="" id="{1AF4D4EF-BDD1-4834-B93E-296922ADEEDB}"/>
              </a:ext>
            </a:extLst>
          </p:cNvPr>
          <p:cNvSpPr/>
          <p:nvPr/>
        </p:nvSpPr>
        <p:spPr>
          <a:xfrm>
            <a:off x="1126435" y="5817704"/>
            <a:ext cx="10164417" cy="212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BA9C1D4E-13F5-4321-A1F2-9B7818A477BB}"/>
              </a:ext>
            </a:extLst>
          </p:cNvPr>
          <p:cNvSpPr txBox="1"/>
          <p:nvPr/>
        </p:nvSpPr>
        <p:spPr>
          <a:xfrm>
            <a:off x="7938052" y="6215269"/>
            <a:ext cx="3644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Fatti dell’esperienza individuale</a:t>
            </a:r>
          </a:p>
        </p:txBody>
      </p:sp>
      <p:sp>
        <p:nvSpPr>
          <p:cNvPr id="2" name="Freccia a destra 1">
            <a:extLst>
              <a:ext uri="{FF2B5EF4-FFF2-40B4-BE49-F238E27FC236}">
                <a16:creationId xmlns:a16="http://schemas.microsoft.com/office/drawing/2014/main" xmlns="" id="{B67AB2B9-6ED9-4C95-A51A-BEA997710F2A}"/>
              </a:ext>
            </a:extLst>
          </p:cNvPr>
          <p:cNvSpPr/>
          <p:nvPr/>
        </p:nvSpPr>
        <p:spPr>
          <a:xfrm rot="20282191" flipV="1">
            <a:off x="997643" y="5302266"/>
            <a:ext cx="2682817" cy="94492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391AB5C7-C3F5-4838-A596-F3B8ABF41A6C}"/>
              </a:ext>
            </a:extLst>
          </p:cNvPr>
          <p:cNvSpPr txBox="1"/>
          <p:nvPr/>
        </p:nvSpPr>
        <p:spPr>
          <a:xfrm>
            <a:off x="801858" y="3896751"/>
            <a:ext cx="2809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Racconto sociale</a:t>
            </a:r>
          </a:p>
        </p:txBody>
      </p:sp>
    </p:spTree>
    <p:extLst>
      <p:ext uri="{BB962C8B-B14F-4D97-AF65-F5344CB8AC3E}">
        <p14:creationId xmlns:p14="http://schemas.microsoft.com/office/powerpoint/2010/main" val="3175471780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3841"/>
      </a:dk2>
      <a:lt2>
        <a:srgbClr val="E2E8E2"/>
      </a:lt2>
      <a:accent1>
        <a:srgbClr val="BE4DC3"/>
      </a:accent1>
      <a:accent2>
        <a:srgbClr val="8346B6"/>
      </a:accent2>
      <a:accent3>
        <a:srgbClr val="6153C5"/>
      </a:accent3>
      <a:accent4>
        <a:srgbClr val="3D5FB2"/>
      </a:accent4>
      <a:accent5>
        <a:srgbClr val="4DA1C3"/>
      </a:accent5>
      <a:accent6>
        <a:srgbClr val="3BB1A2"/>
      </a:accent6>
      <a:hlink>
        <a:srgbClr val="3F85BF"/>
      </a:hlink>
      <a:folHlink>
        <a:srgbClr val="7F7F7F"/>
      </a:folHlink>
    </a:clrScheme>
    <a:fontScheme name="Dividend">
      <a:majorFont>
        <a:latin typeface="Bahnschrif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News Gothic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452</Words>
  <Application>Microsoft Macintosh PowerPoint</Application>
  <PresentationFormat>Personalizzato</PresentationFormat>
  <Paragraphs>149</Paragraphs>
  <Slides>67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67</vt:i4>
      </vt:variant>
    </vt:vector>
  </HeadingPairs>
  <TitlesOfParts>
    <vt:vector size="68" baseType="lpstr">
      <vt:lpstr>DividendVTI</vt:lpstr>
      <vt:lpstr>Democrazia e mediazioni tecnologiche </vt:lpstr>
      <vt:lpstr>Analisi dello sviluppo umano  (Ian Morris 2011)</vt:lpstr>
      <vt:lpstr>CRISI O TRANSIZIONE?  </vt:lpstr>
      <vt:lpstr>   di un sistema biologico in continua evoluzione: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Il web e le sue generazioni</vt:lpstr>
      <vt:lpstr>Il web e le sue generazioni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Rapporto tra web 1.0 e 2.0</vt:lpstr>
      <vt:lpstr>Rapporto tra web 1.0 e 2.0</vt:lpstr>
      <vt:lpstr>Lo spazio nel digitale</vt:lpstr>
      <vt:lpstr>Lo spazio nel  digitale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SCHEMA DELL’ANACICLOSI</vt:lpstr>
      <vt:lpstr>Il rapporto tra reale e virtuale</vt:lpstr>
      <vt:lpstr>Presentazione di PowerPoint</vt:lpstr>
      <vt:lpstr>Grazie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 Fonti</dc:title>
  <dc:creator>Sergio Bellucci</dc:creator>
  <cp:lastModifiedBy>user</cp:lastModifiedBy>
  <cp:revision>35</cp:revision>
  <dcterms:created xsi:type="dcterms:W3CDTF">2019-10-08T15:46:23Z</dcterms:created>
  <dcterms:modified xsi:type="dcterms:W3CDTF">2024-03-21T17:31:16Z</dcterms:modified>
</cp:coreProperties>
</file>