
<file path=[Content_Types].xml><?xml version="1.0" encoding="utf-8"?>
<Types xmlns="http://schemas.openxmlformats.org/package/2006/content-types">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notesSlides/notesSlide1.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256" r:id="rId2"/>
    <p:sldId id="258" r:id="rId3"/>
    <p:sldId id="257" r:id="rId4"/>
    <p:sldId id="259" r:id="rId5"/>
    <p:sldId id="262" r:id="rId6"/>
    <p:sldId id="263" r:id="rId7"/>
    <p:sldId id="264" r:id="rId8"/>
    <p:sldId id="260" r:id="rId9"/>
    <p:sldId id="261" r:id="rId10"/>
    <p:sldId id="265" r:id="rId1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26EF3B-2361-1749-90ED-32AB8318FEDA}" v="199" dt="2024-05-25T05:09:42.17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82"/>
    <p:restoredTop sz="94637"/>
  </p:normalViewPr>
  <p:slideViewPr>
    <p:cSldViewPr snapToGrid="0">
      <p:cViewPr varScale="1">
        <p:scale>
          <a:sx n="42" d="100"/>
          <a:sy n="42" d="100"/>
        </p:scale>
        <p:origin x="224" y="6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27179A-F0E8-49BF-98E0-A283FFEE881D}"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82EA784D-4787-438F-A67E-BFE4888F72EB}">
      <dgm:prSet/>
      <dgm:spPr>
        <a:gradFill flip="none" rotWithShape="1">
          <a:gsLst>
            <a:gs pos="69000">
              <a:schemeClr val="accent5">
                <a:lumMod val="75000"/>
              </a:schemeClr>
            </a:gs>
            <a:gs pos="15000">
              <a:schemeClr val="accent3">
                <a:lumMod val="89000"/>
              </a:schemeClr>
            </a:gs>
            <a:gs pos="55000">
              <a:srgbClr val="7030A0"/>
            </a:gs>
            <a:gs pos="86000">
              <a:schemeClr val="accent4">
                <a:lumMod val="75000"/>
              </a:schemeClr>
            </a:gs>
          </a:gsLst>
          <a:path path="circle">
            <a:fillToRect l="50000" t="50000" r="50000" b="50000"/>
          </a:path>
          <a:tileRect/>
        </a:gradFill>
      </dgm:spPr>
      <dgm:t>
        <a:bodyPr/>
        <a:lstStyle/>
        <a:p>
          <a:r>
            <a:rPr lang="en-US" b="0" i="0" baseline="0" dirty="0" err="1"/>
            <a:t>Componente</a:t>
          </a:r>
          <a:r>
            <a:rPr lang="en-US" b="0" i="0" baseline="0" dirty="0"/>
            <a:t> </a:t>
          </a:r>
          <a:r>
            <a:rPr lang="en-US" b="0" i="0" baseline="0" dirty="0" err="1"/>
            <a:t>aleatoria</a:t>
          </a:r>
          <a:r>
            <a:rPr lang="en-US" b="0" i="0" baseline="0" dirty="0"/>
            <a:t> </a:t>
          </a:r>
          <a:r>
            <a:rPr lang="en-US" b="0" i="0" baseline="0" dirty="0" err="1"/>
            <a:t>casuale</a:t>
          </a:r>
          <a:endParaRPr lang="en-US" dirty="0"/>
        </a:p>
      </dgm:t>
    </dgm:pt>
    <dgm:pt modelId="{FD7619AA-BF42-4107-AA39-2CD0F1AB98A5}" type="parTrans" cxnId="{6F75C5D5-E2C2-454E-8A33-8AC2A4E697DB}">
      <dgm:prSet/>
      <dgm:spPr/>
      <dgm:t>
        <a:bodyPr/>
        <a:lstStyle/>
        <a:p>
          <a:endParaRPr lang="en-US"/>
        </a:p>
      </dgm:t>
    </dgm:pt>
    <dgm:pt modelId="{F30CFF66-37C6-440F-A42C-F7AA7B50F05C}" type="sibTrans" cxnId="{6F75C5D5-E2C2-454E-8A33-8AC2A4E697DB}">
      <dgm:prSet/>
      <dgm:spPr/>
      <dgm:t>
        <a:bodyPr/>
        <a:lstStyle/>
        <a:p>
          <a:endParaRPr lang="en-US"/>
        </a:p>
      </dgm:t>
    </dgm:pt>
    <dgm:pt modelId="{BB293ECD-C397-4609-89C2-C62F5B01A578}">
      <dgm:prSet/>
      <dgm:spPr>
        <a:pattFill prst="dotGrid">
          <a:fgClr>
            <a:srgbClr val="FFFF00"/>
          </a:fgClr>
          <a:bgClr>
            <a:srgbClr val="7030A0"/>
          </a:bgClr>
        </a:pattFill>
        <a:ln>
          <a:solidFill>
            <a:schemeClr val="accent4">
              <a:lumMod val="60000"/>
              <a:lumOff val="40000"/>
            </a:schemeClr>
          </a:solidFill>
        </a:ln>
      </dgm:spPr>
      <dgm:t>
        <a:bodyPr/>
        <a:lstStyle/>
        <a:p>
          <a:r>
            <a:rPr lang="en-US" b="0" i="0" baseline="0" dirty="0" err="1">
              <a:solidFill>
                <a:schemeClr val="accent2">
                  <a:lumMod val="60000"/>
                  <a:lumOff val="40000"/>
                </a:schemeClr>
              </a:solidFill>
            </a:rPr>
            <a:t>Componente</a:t>
          </a:r>
          <a:r>
            <a:rPr lang="en-US" b="0" i="0" baseline="0" dirty="0">
              <a:solidFill>
                <a:schemeClr val="accent2">
                  <a:lumMod val="60000"/>
                  <a:lumOff val="40000"/>
                </a:schemeClr>
              </a:solidFill>
            </a:rPr>
            <a:t> </a:t>
          </a:r>
          <a:r>
            <a:rPr lang="en-US" b="0" i="0" baseline="0" dirty="0" err="1">
              <a:solidFill>
                <a:schemeClr val="accent2">
                  <a:lumMod val="60000"/>
                  <a:lumOff val="40000"/>
                </a:schemeClr>
              </a:solidFill>
            </a:rPr>
            <a:t>selettivo</a:t>
          </a:r>
          <a:r>
            <a:rPr lang="en-US" b="0" i="0" baseline="0" dirty="0">
              <a:solidFill>
                <a:schemeClr val="accent2">
                  <a:lumMod val="60000"/>
                  <a:lumOff val="40000"/>
                </a:schemeClr>
              </a:solidFill>
            </a:rPr>
            <a:t> </a:t>
          </a:r>
          <a:r>
            <a:rPr lang="en-US" b="0" i="0" baseline="0" dirty="0" err="1">
              <a:solidFill>
                <a:schemeClr val="accent2">
                  <a:lumMod val="60000"/>
                  <a:lumOff val="40000"/>
                </a:schemeClr>
              </a:solidFill>
            </a:rPr>
            <a:t>conservativa</a:t>
          </a:r>
          <a:endParaRPr lang="en-US" dirty="0">
            <a:solidFill>
              <a:schemeClr val="accent2">
                <a:lumMod val="60000"/>
                <a:lumOff val="40000"/>
              </a:schemeClr>
            </a:solidFill>
          </a:endParaRPr>
        </a:p>
      </dgm:t>
    </dgm:pt>
    <dgm:pt modelId="{9DDF974C-F889-462D-B009-9682033D1478}" type="parTrans" cxnId="{61C1D47A-A37C-4048-AF55-027115A9041B}">
      <dgm:prSet/>
      <dgm:spPr/>
      <dgm:t>
        <a:bodyPr/>
        <a:lstStyle/>
        <a:p>
          <a:endParaRPr lang="en-US"/>
        </a:p>
      </dgm:t>
    </dgm:pt>
    <dgm:pt modelId="{6BE574EE-240E-4494-9C0D-9315B3C0D079}" type="sibTrans" cxnId="{61C1D47A-A37C-4048-AF55-027115A9041B}">
      <dgm:prSet/>
      <dgm:spPr/>
      <dgm:t>
        <a:bodyPr/>
        <a:lstStyle/>
        <a:p>
          <a:endParaRPr lang="en-US"/>
        </a:p>
      </dgm:t>
    </dgm:pt>
    <dgm:pt modelId="{CB85F310-C668-2546-B154-0AEBD203D309}" type="pres">
      <dgm:prSet presAssocID="{B727179A-F0E8-49BF-98E0-A283FFEE881D}" presName="cycle" presStyleCnt="0">
        <dgm:presLayoutVars>
          <dgm:dir/>
          <dgm:resizeHandles val="exact"/>
        </dgm:presLayoutVars>
      </dgm:prSet>
      <dgm:spPr/>
    </dgm:pt>
    <dgm:pt modelId="{8D279922-71EE-784B-BB15-067EEC03B1E8}" type="pres">
      <dgm:prSet presAssocID="{82EA784D-4787-438F-A67E-BFE4888F72EB}" presName="node" presStyleLbl="node1" presStyleIdx="0" presStyleCnt="2" custScaleX="80184" custRadScaleRad="130065" custRadScaleInc="-40011">
        <dgm:presLayoutVars>
          <dgm:bulletEnabled val="1"/>
        </dgm:presLayoutVars>
      </dgm:prSet>
      <dgm:spPr/>
    </dgm:pt>
    <dgm:pt modelId="{A1364DBB-9AA4-104B-96F3-B9E2EF782C3C}" type="pres">
      <dgm:prSet presAssocID="{82EA784D-4787-438F-A67E-BFE4888F72EB}" presName="spNode" presStyleCnt="0"/>
      <dgm:spPr/>
    </dgm:pt>
    <dgm:pt modelId="{EDE499C6-2948-1F45-BA8A-ED7E560C4A0C}" type="pres">
      <dgm:prSet presAssocID="{F30CFF66-37C6-440F-A42C-F7AA7B50F05C}" presName="sibTrans" presStyleLbl="sibTrans1D1" presStyleIdx="0" presStyleCnt="2"/>
      <dgm:spPr/>
    </dgm:pt>
    <dgm:pt modelId="{34E47099-B4A9-5A40-8DE2-9699B846AB84}" type="pres">
      <dgm:prSet presAssocID="{BB293ECD-C397-4609-89C2-C62F5B01A578}" presName="node" presStyleLbl="node1" presStyleIdx="1" presStyleCnt="2" custScaleX="73760" custRadScaleRad="151823" custRadScaleInc="-32322">
        <dgm:presLayoutVars>
          <dgm:bulletEnabled val="1"/>
        </dgm:presLayoutVars>
      </dgm:prSet>
      <dgm:spPr/>
    </dgm:pt>
    <dgm:pt modelId="{CFEA02CE-FFD3-024D-8E04-E85DE7D3DAB8}" type="pres">
      <dgm:prSet presAssocID="{BB293ECD-C397-4609-89C2-C62F5B01A578}" presName="spNode" presStyleCnt="0"/>
      <dgm:spPr/>
    </dgm:pt>
    <dgm:pt modelId="{76DE9805-910D-1941-8EAB-ED91D707FD9D}" type="pres">
      <dgm:prSet presAssocID="{6BE574EE-240E-4494-9C0D-9315B3C0D079}" presName="sibTrans" presStyleLbl="sibTrans1D1" presStyleIdx="1" presStyleCnt="2"/>
      <dgm:spPr/>
    </dgm:pt>
  </dgm:ptLst>
  <dgm:cxnLst>
    <dgm:cxn modelId="{44D5D667-7C1D-6B44-A310-F853755B9573}" type="presOf" srcId="{6BE574EE-240E-4494-9C0D-9315B3C0D079}" destId="{76DE9805-910D-1941-8EAB-ED91D707FD9D}" srcOrd="0" destOrd="0" presId="urn:microsoft.com/office/officeart/2005/8/layout/cycle5"/>
    <dgm:cxn modelId="{6D624673-067F-8848-8D69-C31F6EA4B3E1}" type="presOf" srcId="{82EA784D-4787-438F-A67E-BFE4888F72EB}" destId="{8D279922-71EE-784B-BB15-067EEC03B1E8}" srcOrd="0" destOrd="0" presId="urn:microsoft.com/office/officeart/2005/8/layout/cycle5"/>
    <dgm:cxn modelId="{61C1D47A-A37C-4048-AF55-027115A9041B}" srcId="{B727179A-F0E8-49BF-98E0-A283FFEE881D}" destId="{BB293ECD-C397-4609-89C2-C62F5B01A578}" srcOrd="1" destOrd="0" parTransId="{9DDF974C-F889-462D-B009-9682033D1478}" sibTransId="{6BE574EE-240E-4494-9C0D-9315B3C0D079}"/>
    <dgm:cxn modelId="{6F17C37D-81B0-4246-AAFB-1F7A04640C2B}" type="presOf" srcId="{F30CFF66-37C6-440F-A42C-F7AA7B50F05C}" destId="{EDE499C6-2948-1F45-BA8A-ED7E560C4A0C}" srcOrd="0" destOrd="0" presId="urn:microsoft.com/office/officeart/2005/8/layout/cycle5"/>
    <dgm:cxn modelId="{AA9BE5AE-506A-A64E-884A-3C2E7C33060E}" type="presOf" srcId="{BB293ECD-C397-4609-89C2-C62F5B01A578}" destId="{34E47099-B4A9-5A40-8DE2-9699B846AB84}" srcOrd="0" destOrd="0" presId="urn:microsoft.com/office/officeart/2005/8/layout/cycle5"/>
    <dgm:cxn modelId="{6F75C5D5-E2C2-454E-8A33-8AC2A4E697DB}" srcId="{B727179A-F0E8-49BF-98E0-A283FFEE881D}" destId="{82EA784D-4787-438F-A67E-BFE4888F72EB}" srcOrd="0" destOrd="0" parTransId="{FD7619AA-BF42-4107-AA39-2CD0F1AB98A5}" sibTransId="{F30CFF66-37C6-440F-A42C-F7AA7B50F05C}"/>
    <dgm:cxn modelId="{3DE4CCE5-AB5D-BB40-AA50-0AA9E950B1CA}" type="presOf" srcId="{B727179A-F0E8-49BF-98E0-A283FFEE881D}" destId="{CB85F310-C668-2546-B154-0AEBD203D309}" srcOrd="0" destOrd="0" presId="urn:microsoft.com/office/officeart/2005/8/layout/cycle5"/>
    <dgm:cxn modelId="{FD600452-1022-504E-8BC5-978CD64E9A29}" type="presParOf" srcId="{CB85F310-C668-2546-B154-0AEBD203D309}" destId="{8D279922-71EE-784B-BB15-067EEC03B1E8}" srcOrd="0" destOrd="0" presId="urn:microsoft.com/office/officeart/2005/8/layout/cycle5"/>
    <dgm:cxn modelId="{2924F1BA-1BE0-304B-8189-594094944CA2}" type="presParOf" srcId="{CB85F310-C668-2546-B154-0AEBD203D309}" destId="{A1364DBB-9AA4-104B-96F3-B9E2EF782C3C}" srcOrd="1" destOrd="0" presId="urn:microsoft.com/office/officeart/2005/8/layout/cycle5"/>
    <dgm:cxn modelId="{865690B9-9B85-1B4B-AF7E-C333741732BB}" type="presParOf" srcId="{CB85F310-C668-2546-B154-0AEBD203D309}" destId="{EDE499C6-2948-1F45-BA8A-ED7E560C4A0C}" srcOrd="2" destOrd="0" presId="urn:microsoft.com/office/officeart/2005/8/layout/cycle5"/>
    <dgm:cxn modelId="{9A532746-D40E-7347-806D-98903810A862}" type="presParOf" srcId="{CB85F310-C668-2546-B154-0AEBD203D309}" destId="{34E47099-B4A9-5A40-8DE2-9699B846AB84}" srcOrd="3" destOrd="0" presId="urn:microsoft.com/office/officeart/2005/8/layout/cycle5"/>
    <dgm:cxn modelId="{260293C7-9962-F14D-9C36-317B77519D01}" type="presParOf" srcId="{CB85F310-C668-2546-B154-0AEBD203D309}" destId="{CFEA02CE-FFD3-024D-8E04-E85DE7D3DAB8}" srcOrd="4" destOrd="0" presId="urn:microsoft.com/office/officeart/2005/8/layout/cycle5"/>
    <dgm:cxn modelId="{F769F68B-9CA2-B74C-A820-E8A63F46EC13}" type="presParOf" srcId="{CB85F310-C668-2546-B154-0AEBD203D309}" destId="{76DE9805-910D-1941-8EAB-ED91D707FD9D}" srcOrd="5" destOrd="0" presId="urn:microsoft.com/office/officeart/2005/8/layout/cycle5"/>
  </dgm:cxnLst>
  <dgm:bg/>
  <dgm:whole/>
  <dgm:extLst>
    <a:ext uri="http://schemas.microsoft.com/office/drawing/2008/diagram">
      <dsp:dataModelExt xmlns:dsp="http://schemas.microsoft.com/office/drawing/2008/diagram" relId="rId1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279922-71EE-784B-BB15-067EEC03B1E8}">
      <dsp:nvSpPr>
        <dsp:cNvPr id="0" name=""/>
        <dsp:cNvSpPr/>
      </dsp:nvSpPr>
      <dsp:spPr>
        <a:xfrm>
          <a:off x="3782683" y="4138441"/>
          <a:ext cx="5187550" cy="4205213"/>
        </a:xfrm>
        <a:prstGeom prst="roundRect">
          <a:avLst/>
        </a:prstGeom>
        <a:gradFill flip="none" rotWithShape="1">
          <a:gsLst>
            <a:gs pos="69000">
              <a:schemeClr val="accent5">
                <a:lumMod val="75000"/>
              </a:schemeClr>
            </a:gs>
            <a:gs pos="15000">
              <a:schemeClr val="accent3">
                <a:lumMod val="89000"/>
              </a:schemeClr>
            </a:gs>
            <a:gs pos="55000">
              <a:srgbClr val="7030A0"/>
            </a:gs>
            <a:gs pos="86000">
              <a:schemeClr val="accent4">
                <a:lumMod val="75000"/>
              </a:schemeClr>
            </a:gs>
          </a:gsLst>
          <a:path path="circle">
            <a:fillToRect l="50000" t="50000" r="50000" b="50000"/>
          </a:path>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n-US" sz="5200" b="0" i="0" kern="1200" baseline="0" dirty="0" err="1"/>
            <a:t>Componente</a:t>
          </a:r>
          <a:r>
            <a:rPr lang="en-US" sz="5200" b="0" i="0" kern="1200" baseline="0" dirty="0"/>
            <a:t> </a:t>
          </a:r>
          <a:r>
            <a:rPr lang="en-US" sz="5200" b="0" i="0" kern="1200" baseline="0" dirty="0" err="1"/>
            <a:t>aleatoria</a:t>
          </a:r>
          <a:r>
            <a:rPr lang="en-US" sz="5200" b="0" i="0" kern="1200" baseline="0" dirty="0"/>
            <a:t> </a:t>
          </a:r>
          <a:r>
            <a:rPr lang="en-US" sz="5200" b="0" i="0" kern="1200" baseline="0" dirty="0" err="1"/>
            <a:t>casuale</a:t>
          </a:r>
          <a:endParaRPr lang="en-US" sz="5200" kern="1200" dirty="0"/>
        </a:p>
      </dsp:txBody>
      <dsp:txXfrm>
        <a:off x="3987965" y="4343723"/>
        <a:ext cx="4776986" cy="3794649"/>
      </dsp:txXfrm>
    </dsp:sp>
    <dsp:sp modelId="{EDE499C6-2948-1F45-BA8A-ED7E560C4A0C}">
      <dsp:nvSpPr>
        <dsp:cNvPr id="0" name=""/>
        <dsp:cNvSpPr/>
      </dsp:nvSpPr>
      <dsp:spPr>
        <a:xfrm>
          <a:off x="5592317" y="-2295506"/>
          <a:ext cx="9177867" cy="9177867"/>
        </a:xfrm>
        <a:custGeom>
          <a:avLst/>
          <a:gdLst/>
          <a:ahLst/>
          <a:cxnLst/>
          <a:rect l="0" t="0" r="0" b="0"/>
          <a:pathLst>
            <a:path>
              <a:moveTo>
                <a:pt x="434" y="4652086"/>
              </a:moveTo>
              <a:arcTo wR="4588933" hR="4588933" stAng="10752688" swAng="804980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4E47099-B4A9-5A40-8DE2-9699B846AB84}">
      <dsp:nvSpPr>
        <dsp:cNvPr id="0" name=""/>
        <dsp:cNvSpPr/>
      </dsp:nvSpPr>
      <dsp:spPr>
        <a:xfrm>
          <a:off x="13347742" y="448414"/>
          <a:ext cx="4771946" cy="4205213"/>
        </a:xfrm>
        <a:prstGeom prst="roundRect">
          <a:avLst/>
        </a:prstGeom>
        <a:pattFill prst="dotGrid">
          <a:fgClr>
            <a:srgbClr val="FFFF00"/>
          </a:fgClr>
          <a:bgClr>
            <a:srgbClr val="7030A0"/>
          </a:bgClr>
        </a:pattFill>
        <a:ln w="25400" cap="flat"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n-US" sz="5200" b="0" i="0" kern="1200" baseline="0" dirty="0" err="1">
              <a:solidFill>
                <a:schemeClr val="accent2">
                  <a:lumMod val="60000"/>
                  <a:lumOff val="40000"/>
                </a:schemeClr>
              </a:solidFill>
            </a:rPr>
            <a:t>Componente</a:t>
          </a:r>
          <a:r>
            <a:rPr lang="en-US" sz="5200" b="0" i="0" kern="1200" baseline="0" dirty="0">
              <a:solidFill>
                <a:schemeClr val="accent2">
                  <a:lumMod val="60000"/>
                  <a:lumOff val="40000"/>
                </a:schemeClr>
              </a:solidFill>
            </a:rPr>
            <a:t> </a:t>
          </a:r>
          <a:r>
            <a:rPr lang="en-US" sz="5200" b="0" i="0" kern="1200" baseline="0" dirty="0" err="1">
              <a:solidFill>
                <a:schemeClr val="accent2">
                  <a:lumMod val="60000"/>
                  <a:lumOff val="40000"/>
                </a:schemeClr>
              </a:solidFill>
            </a:rPr>
            <a:t>selettivo</a:t>
          </a:r>
          <a:r>
            <a:rPr lang="en-US" sz="5200" b="0" i="0" kern="1200" baseline="0" dirty="0">
              <a:solidFill>
                <a:schemeClr val="accent2">
                  <a:lumMod val="60000"/>
                  <a:lumOff val="40000"/>
                </a:schemeClr>
              </a:solidFill>
            </a:rPr>
            <a:t> </a:t>
          </a:r>
          <a:r>
            <a:rPr lang="en-US" sz="5200" b="0" i="0" kern="1200" baseline="0" dirty="0" err="1">
              <a:solidFill>
                <a:schemeClr val="accent2">
                  <a:lumMod val="60000"/>
                  <a:lumOff val="40000"/>
                </a:schemeClr>
              </a:solidFill>
            </a:rPr>
            <a:t>conservativa</a:t>
          </a:r>
          <a:endParaRPr lang="en-US" sz="5200" kern="1200" dirty="0">
            <a:solidFill>
              <a:schemeClr val="accent2">
                <a:lumMod val="60000"/>
                <a:lumOff val="40000"/>
              </a:schemeClr>
            </a:solidFill>
          </a:endParaRPr>
        </a:p>
      </dsp:txBody>
      <dsp:txXfrm>
        <a:off x="13553024" y="653696"/>
        <a:ext cx="4361382" cy="3794649"/>
      </dsp:txXfrm>
    </dsp:sp>
    <dsp:sp modelId="{76DE9805-910D-1941-8EAB-ED91D707FD9D}">
      <dsp:nvSpPr>
        <dsp:cNvPr id="0" name=""/>
        <dsp:cNvSpPr/>
      </dsp:nvSpPr>
      <dsp:spPr>
        <a:xfrm>
          <a:off x="7830503" y="2189934"/>
          <a:ext cx="8617412" cy="8617412"/>
        </a:xfrm>
        <a:custGeom>
          <a:avLst/>
          <a:gdLst/>
          <a:ahLst/>
          <a:cxnLst/>
          <a:rect l="0" t="0" r="0" b="0"/>
          <a:pathLst>
            <a:path>
              <a:moveTo>
                <a:pt x="8613520" y="4125613"/>
              </a:moveTo>
              <a:arcTo wR="4308706" hR="4308706" stAng="21453873" swAng="804980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4T23:37:34.166"/>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1 1,'0'0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4T23:51:11.832"/>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1 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4T23:51:12.396"/>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1 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4T23:51:12.588"/>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1 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4T23:51:24.673"/>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0 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4T23:51:47.039"/>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1 1,'0'0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4T23:51:55.248"/>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1 1,'0'0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4T23:51:59.407"/>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1 1,'0'0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4T23:52:10.387"/>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0 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4T23:52:12.424"/>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4T23:37:47.611"/>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12585 492,'-47'0,"-6"0,-26-24,1 7,-16-9,12 3,28 21,0 1,-29-23,29 22,0 2,-28-12,28 11,-1 2,-42-1,42 0,-2 0,1 0,0 0,-8 0,-1 0,7 0,0 0,-6 0,-1 0,0 0,1 0,-2 0,-1 0,-8 0,0 0,0 0,0 0,0 0,0 0,1 0,-1 0,0 0,0 0,0 0,0 0,1 0,-2 0,-18 0,0 0,23 0,-1 0,-20 0,0 0,24 0,3 0,-1 0,-1 0,-6 0,0 0,15 0,0 0,-7 0,1 0,-33 0,42 0,2 0,-30 0,-10 0,28 0,-10 0,23 0,-10 0,14 0,11 0,-9 0,21 0,-21 0,10 0,-13 0,1 0,-1 0,-13 0,11 0,-24 0,23-11,-32 8,31-7,-17 10,33-10,3 7,11-7,1 10,0 0,-1 0,1 0,0 0,-1 0,-11-10,-2 7,-13-19,1 20,-14-21,-3 20,-14-20,1 9,-15-13,10 12,29 2,0 1,-28-3,-12-12,16 1,13 12,-10-10,23 21,-23-8,10 11,0 0,-11-12,25 9,-24-8,23 11,-23 0,23 0,-23 0,23 0,-10 0,14 0,-1 0,-12 0,9 0,-10 0,13 0,-12 0,9 0,-23 0,10 0,-14 0,1 0,-1 0,-21 0,17 0,-17 0,21 0,1 0,-1 0,1 0,0 0,-1 0,1 0,-16 0,12 0,-11 0,-1 0,12 0,-11 0,14 0,1 0,-1 0,14 0,-10 11,23 3,-23 12,24-2,-11 1,13 0,1-1,-1 0,12-1,4 1,-1-1,8-1,-8 2,12-2,0 0,-1 1,-11 0,-2 11,-15 17,-13 17,10-3,13-10,-1 0,8-18,-1 1,-16 26,-1 1,8-12,-2-2,-12 2,-1 1,6 4,0 0,-8-3,2-3,15-8,0 0,-13 7,2-3,-15 6,22-19,-1-1,-29 19,13-3,15-11,16-5,11-12,11 0,-8-9,18 7,-8-8,10 10,0 1,0-1,0 25,0-7,0 36,0-11,0 0,-12 10,9-23,-19 9,19-24,-8 9,11-21,-10 9,8-12,-8 1,10-1,0 0,10 1,3 11,10-9,1 20,-1-8,1 12,0-12,0 8,-1-8,12 1,-8 8,7-20,-10 19,-1-20,1 21,10-20,-8 8,20 1,-9-9,0 20,9-19,-8 19,-1-20,8 8,-8 1,0-9,8 8,-8-10,0-1,9 1,-9 0,11 0,10 10,-7-7,-4 6,-1-9,-9 0,-1-1,-2-10,0 8,3-8,0 11,9 0,-10-12,26 11,-10-10,23 13,-23-1,23 1,-10 11,0-9,10 9,-23-1,10-9,-14 8,1-10,-1 10,1-8,-12 7,8-10,-20-2,9 1,0 1,-8-2,7 1,-10-10,-1 7,0-8,1 0,-1 8,0-7,1 9,-1 0,-9 1,6-1,-6 0,9 1,0-11,-9 8,-3-8,0 11,-8-1,18 0,-17 1,16-1,-16 0,17 1,-18-1,18 0,-8 1,1 11,7-9,-7 20,10-19,0 8,-1-12,0 0,1 1,-1-1,0 0,1 1,0 11,-1-9,2 9,-1 0,-1-9,2 20,10-8,-7 0,18 9,-20-21,10 21,-11-10,11 2,-9-4,8-11,-11 11,-1-8,1 8,11-11,-8-1,8 1,-12 0,12 0,-9-1,9 2,0-1,-9-1,9 2,-11-2,11 1,-9 0,9 0,0 0,-9 0,9-10,0 7,-9-7,19 20,-19-18,7 15,-10-18,1 11,-1-1,0-10,-9 8,7-7,-8-1,10 8,1-8,-1 1,12 7,-9-7,21 11,-9-1,11 2,-11-2,8 1,-18 10,18-7,-7 8,-1-11,-2 10,-1-8,-8 9,8-12,-12-1,0 0,1-9,-1 7,0-18,1 8,-1 0,0-8,1 18,11-17,-9 7,21-10,4 0,2 0,23 0,-24 0,25 0,-11 0,0 0,10 0,-2 0,-6 0,3 0,-21 0,-1 0,1 0,-1 0,1 0,-1 0,-11 0,9 0,-10 0,1 0,9 0,-9 0,11 0,1 0,-1 0,14 0,-10 0,9 0,1 0,-10 0,10 0,8-11,-16-3,16 1,-22 2,1 0,-1 9,1-20,-13 20,10-9,-21 1,21 7,-21-7,21 10,-10-10,1 7,-3-8,0 11,-9 0,9 0,-11 0,-1 0,0 0,1 0,-1 0,0 0,1 0,-1 0,0 0,1 0,-1 0,10 0,5 0,10 0,-11 0,10 0,-9 0,11 0,1 0,-1 11,-11-8,9 18,-21-8,20 0,-19-3,19 1,-20-9,9 19,0-18,-8 7,8-1,-12-6,12 7,-9 0,9-8,-2 8,-7-10,7 0,-9 10,-1-7,0 7,1-10,-1 0,12 0,-9 0,21 0,-21 0,21 0,-10 0,1 0,9 0,-9 0,11 0,-11 0,9 0,-10 0,13 0,-1 0,1 0,-1 0,1 0,-1 0,1 0,-1 0,-11 0,9 0,-10 0,13 0,-1 0,-11 0,9 0,-9 0,11 0,1-11,-1 8,1-8,-1 11,1 0,-13 0,10 0,-9 0,0 0,8 0,-20 0,21 0,-21 0,42 0,-36 0,36 11,-30 3,11 10,1 0,-1 0,1 1,13 0,-11 10,0-8,-6 18,-8-19,11 20,1-19,-1 19,-11-20,9 20,-9-10,0 1,8 9,-19-9,31 33,-28-16,17 16,-11-33,-8 9,7-20,-11 8,0-12,11 2,-9-2,20 2,-19-11,19-3,-8 1,0-8,22 8,-19-11,22 0,0 0,3 0,13 0,1 0,-1 0,0-12,16-3,-25 0,-14-3,1 1,15 12,4-28,-16 20,-34 0,9-7,0 6,-9-8,9-1,-12 0,1 1,-1 0,1-12,0 9,1-21,-1 9,12-11,5-14,10-3,1 0,-16 11,-2 1,10-7,-11 7,1-1,21-13,-9-12,17 11,-35 6,8 14,-1-11,-8 20,-2-5,-15 22,-9-12,0-3,0 0,0-8,0-6,0 0,0-11,0 0,0-3,0-14,0 1,0 0,0-1,0 1,0 13,0-10,0 9,0-12,0 0,0 13,0-11,0 25,0-24,0 23,0-23,0 23,0-10,0 0,0 10,0-23,0 24,0-11,0 0,0-3,0 0,0 3,0 14,0-1,0 12,0 3,0 12,-9 10,-4-8,1 7,-8-9,7-12,-10 9,10-9,-7 11,8 1,-1 0,-7 9,18-6,-18 6,8-9,-11 0,0-12,-11-3,7-12,-19 1,19-1,-19 1,20-1,-9 12,11-8,12 20,-9-9,19 11,-8 1,10 0,-10-1,7 1,-7 0,10-1,0-11,-10 9,8-20,-8 8,10-12,-12-12,9-5,-8-12,11 0,0-1,-13-14,10-4,-9 48,0 0,10-5,1 0,-10-28,-1-12,9 29,-19 3,19 26,-8 2,11 11,-10 11,8-8,-8 8,-1-22,8 8,-18-19,7 8,1-11,-9-14,8 10,-11-10,1 14,0 11,11 3,-7 12,8 9,-11 3,1 0,0 8,-1-8,1 10,-12-11,-3 9,-11-20,-14 8,10-11,-23-1,23 2,-9-1,12 1,1 10,-1-7,12 18,3-18,12 19,10-18,2 7,10-9,0 0,0-1,-22 0,17 1,-17-2,22 2,-10 10,8-8,-8 7,10-20,0 7,0-8,-10 12,7 0,-16-1,6 1,1 0,-8-1,17 1,-6 0,-1-1,7 1,-7 0,10-1,0 1,0 0,0-12,0 9,0-9,0 11,0 1,0 0,0-1,-21 11,5 2,-18 10,12 0,0 0,-1 0,1 0,10 0,2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4T23:46:52.894"/>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17066 2557,'-65'0,"-25"0,6 0,21 1,-3-2,9-4,-2-2,-23-1,0-2,14-4,-2-1,4 5,-6 0,3-2,-19-10,-2-2,14 7,-4 0,5-1,-6-7,1 2,13 10,-3 3,4 0,-3-4,1 2,-17 4,2-1,15-4,2-3,-8 1,3 0,20 7,0 1,-12 0,1 0,-20-4,2 8,5-9,23 12,-10 0,1 0,9 0,-23 0,23 0,-23 0,10 0,-14 0,14-11,-10 9,23-9,-23 11,23-11,-9 8,12-7,1-1,-1 8,1-18,11 18,3-8,0 11,9 0,-9-10,11 8,1-8,0 10,-1 0,1-10,-12 7,9-6,-9-1,0 7,-3-7,-11-1,11 9,-9-9,9 0,-24 9,9-20,-10 9,14-1,-14-8,10 8,-10-11,0 11,11-7,-24 7,9-12,1-10,-10 8,10-8,3 15,-4 3,-25-11,27 9,0 1,-30-8,46 13,-1 1,-6-1,-2 0,1 0,0 0,0 0,0 0,-1 0,1 0,0 0,0 0,0-1,0 2,-41-3,42 4,1-1,-28-2,-11-12,14 1,1 0,13 1,-10-1,10 1,-1-1,-9 12,24-8,-24 20,23-20,-23 20,10-21,-1 20,-9-20,10 8,0-10,-10-1,10 1,-14-1,14 1,-10-1,10 0,0 1,-10-1,23 12,-10-8,1 8,9 0,-10-8,0 7,10-9,-23 10,24-8,-25 8,11-12,-13 0,-1 0,1 0,-15-1,10 1,30 12,-2 0,8 0,-3 1,-30-2,-2 2,19-1,1 0,-19-1,0 1,23 7,4-1,5-5,1 2,-46 8,16-20,-1 20,14-9,4 1,12 9,1-9,-1 0,1-2,11-1,-9-7,9 18,-11-19,-1 20,1-20,0 20,-1-9,1 11,-1-11,-21 8,16-7,-4 10,12 0,9 0,1 0,-10 0,9 0,0 0,-8 0,19 0,-19 0,8 0,0 0,3 0,12 0,-12 0,9 0,-9 0,11 0,1 0,0 0,-1 0,-10 0,-3 0,0 0,4 0,9 0,1 0,0 0,-1 0,1 0,0 0,-1 0,1 0,0 0,-1 0,1 0,0 0,-1 0,1 0,0 9,-12-6,9 17,-9-18,11 8,1 0,0-7,-1 16,1-16,0 17,-1-18,1 8,0 0,-1-7,1 7,0-1,-1-6,1 17,0-8,-12 1,8 6,-8-6,12 9,0 0,-12 2,9-12,-9 9,11-9,-11 12,9-2,-9 1,0 0,9 0,-42 23,25-18,-28 29,21-19,-1 23,-12-7,8 8,16-28,-1-2,-27 22,32-15,-1 0,-41 16,9 9,2-13,-10 1,23-3,-23 3,23-4,-9 3,-1-1,-3 0,0 1,-10 1,25-16,0 2,5-2,0 0,-12 4,0-1,8-5,2 0,6 0,-3-1,-18 4,-1 0,18-1,1-1,-11 0,-1-1,9-7,1 0,-4 7,-1 1,2-6,0 0,0 7,2-3,-32 8,14 7,3-21,14 8,11-11,3-1,22-1,-8-9,-4-3,8 0,-16 14,20 1,-13 20,2-8,-1 12,0-1,-1 14,-1 3,12 14,-9-1,8 0,0 16,4-12,11 11,0-14,0-1,0 1,0-1,0 0,0-12,0-5,0 1,11-10,2 10,11-14,1 1,0 12,-1-9,1 10,-1-13,1-1,-2-11,1 8,-1-19,0 8,-1-12,0 0,1 1,-1-11,-10 8,-2 17,-10 17,0 39,0-11,6-28,1 1,8 42,-2-49,2 1,-2 6,1-2,24 30,-8 10,8-14,-13-14,1 10,-1-23,0 9,10-12,-8-1,19 1,-7 12,10-9,1 10,-1-13,1 12,-1-9,1 10,-2-14,1 1,-1-1,1 1,-1-12,-10 9,-4-20,-11 8,11-11,-9 0,9 0,-11 0,0 10,-1-7,1 8,0-12,0 12,11 3,-8 0,9 8,-1-19,-8 8,20 1,-21-10,21 10,-21-12,20 1,-8-1,12 1,13 2,-11 9,11-7,-13 7,12 1,-9 2,10 2,0 7,3-7,0 0,10 9,-10-9,14 12,-1-11,-31-16,-1 1,37 15,-36-20,-1 0,32 29,1-21,-33-10,1 0,35 8,12 0,-16-1,1 0,-14-1,10 1,-10-1,13 2,1-1,-1-12,1 10,-1-10,16 13,-12-1,-19-12,2-1,-14 1,0-1,8 0,-1 1,36 13,-16-1,0 0,16 1,-12-1,12 1,-29-1,10 0,-10-1,0-11,-3 9,-14-21,1 9,-1-11,-11 0,9 0,-21 0,9 10,0-7,3 7,-1-10,23 0,-19 0,44 0,-30 0,29 0,-31 0,10 0,-14 0,0 0,1 0,-1 0,1 0,-12 0,8 0,-8 0,12 0,-1 0,1 0,12 0,-9-11,45-3,-40-10,26 0,-21-1,-10 0,23 11,-10-8,14 7,-1 1,0-10,1 10,-1-1,1-8,-14 9,10-12,-23 13,9-10,-12 10,13-12,-11 0,11 0,0 0,-10 1,23-2,-10 1,13-2,-12 2,9-1,-10 1,13-1,1 0,-1 11,-13-7,10 7,-23 2,23-11,12 10,-17-1,27-8,-45 20,23-20,-23 20,9-8,1-1,-10 9,10-19,-14 19,14-19,-10 19,10-20,21 9,-26 0,26-8,-34 19,-1-18,1 18,-1-19,1 20,13-21,-11 20,11-19,0 8,-10-11,23 11,-10-8,13 7,1 1,-14-9,10 20,-10-19,0 19,10-20,-23 20,23-9,12 2,-3 7,2-8,-11 11,-23 0,10 0,-14 0,1 0,-12 0,8 0,-19 0,19 0,-8 0,0 0,8 0,-8 0,12 0,-1 0,1 0,-1 0,14 0,-10 0,9 0,-12 0,13 0,-22 0,42 0,-39 0,28 0,-34 0,9 0,-9 0,-1 0,-2 0,-11 0,-1 0,12 0,-9 0,9 0,-11 0,-1 0,0 0,12 0,-9 0,9 0,0 0,3-11,0-1,9-12,4-12,2 9,23-23,-10 22,0-9,25 10,-34-8,-5 20,3 0,14-22,26 10,-29 2,10-1,-23 13,23-11,-23 11,10-12,-14 11,1-7,12 18,-9-19,10 9,-14-1,-11-6,9 17,-9-17,-1 17,-2-8,0 0,-8 9,8-19,-12 18,0-16,10 6,-7-9,8 9,-11-6,0 6,12-10,3 0,11-12,1 8,-1-8,1 0,-1 8,1-8,-1 10,1 1,-1 0,14-1,-10 0,23 0,-23 0,23-1,-23 2,9-1,-12 0,-1 1,1 0,-1 0,1 10,-1-7,1 7,-12-9,8 10,-8-8,11 18,-11-17,9 17,-9-18,0 19,8-20,-20 19,21-7,-9 10,11 0,14 0,-10 0,23 0,-23 0,10 0,-14 0,0 0,-11 0,-3 0,-11 0,-1 0,0 0,-9-10,-3-3,-10-9,0-12,0-3,10-11,-7-1,19-13,-19 11,21-24,-10 9,1-27,-4 11,1-12,-9 16,8 0,1-1,-9 1,9-1,-2 14,-7 3,8 14,-11-1,0 1,0 0,0 11,0 3,0 0,0 9,0-9,0 11,0 1,0 0,0-1,0 1,0 0,0-1,0 1,0 0,0-1,0 1,0 0,0-1,0 1,0 0,0-1,0 1,0 0,0-1,0 1,-11-12,-13 8,-14-20,0 8,-7-10,7 0,0-1,3 1,12 11,0 3,0 11,11 1,2 0,10-1,-10 1,8 0,-8-1,0 1,7-12,-7 9,0-9,8 12,-8-1,10 1,0 0,0-1,-10 1,8 0,-8-1,10 1,0 0,-10 9,-14-18,-2 16,-8-19,12 11,0 11,-1-8,1 17,0-16,-1 16,1-7,0 10,9-10,-6 8,16-18,-17 17,8-6,-10-1,-12 7,8-17,-19 7,20-9,-21-3,9 13,0-9,-8 8,19 0,-8-7,12 17,0-7,9 0,-6 8,6-8,-21 10,9 0,-9 0,0 0,9 0,-21 0,21 0,-9 0,12 0,-1 0,11-10,2-2,10-11,0-11,0 9,-10 1,-2 14,-22 10,-35 40,34-30,-18 30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4T23:49:15.800"/>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0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4T23:49:18.754"/>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0 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4T23:49:24"/>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1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4T23:50:42.248"/>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1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4T23:50:42.464"/>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1 1,'0'0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4T23:51:11.648"/>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967332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olo">
    <p:spTree>
      <p:nvGrpSpPr>
        <p:cNvPr id="1" name=""/>
        <p:cNvGrpSpPr/>
        <p:nvPr/>
      </p:nvGrpSpPr>
      <p:grpSpPr>
        <a:xfrm>
          <a:off x="0" y="0"/>
          <a:ext cx="0" cy="0"/>
          <a:chOff x="0" y="0"/>
          <a:chExt cx="0" cy="0"/>
        </a:xfrm>
      </p:grpSpPr>
      <p:sp>
        <p:nvSpPr>
          <p:cNvPr id="11" name="Testo titolo"/>
          <p:cNvSpPr txBox="1">
            <a:spLocks noGrp="1"/>
          </p:cNvSpPr>
          <p:nvPr>
            <p:ph type="title"/>
          </p:nvPr>
        </p:nvSpPr>
        <p:spPr>
          <a:xfrm>
            <a:off x="1778000" y="2298700"/>
            <a:ext cx="20828000" cy="4648200"/>
          </a:xfrm>
          <a:prstGeom prst="rect">
            <a:avLst/>
          </a:prstGeom>
        </p:spPr>
        <p:txBody>
          <a:bodyPr anchor="b"/>
          <a:lstStyle/>
          <a:p>
            <a:r>
              <a:t>Testo titolo</a:t>
            </a:r>
          </a:p>
        </p:txBody>
      </p:sp>
      <p:sp>
        <p:nvSpPr>
          <p:cNvPr id="12" name="Corpo livello uno…"/>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Corpo livello uno</a:t>
            </a:r>
          </a:p>
          <a:p>
            <a:pPr lvl="1"/>
            <a:r>
              <a:t>Corpo livello due</a:t>
            </a:r>
          </a:p>
          <a:p>
            <a:pPr lvl="2"/>
            <a:r>
              <a:t>Corpo livello tre</a:t>
            </a:r>
          </a:p>
          <a:p>
            <a:pPr lvl="3"/>
            <a:r>
              <a:t>Corpo livello quattro</a:t>
            </a:r>
          </a:p>
          <a:p>
            <a:pPr lvl="4"/>
            <a:r>
              <a:t>Corpo livello cinque</a:t>
            </a:r>
          </a:p>
        </p:txBody>
      </p:sp>
      <p:sp>
        <p:nvSpPr>
          <p:cNvPr id="1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93" name="–Giovanni Mela"/>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–Giovanni Mela</a:t>
            </a:r>
          </a:p>
        </p:txBody>
      </p:sp>
      <p:sp>
        <p:nvSpPr>
          <p:cNvPr id="94" name="“Inserisci qui una citazion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“Inserisci qui una citazione”. </a:t>
            </a:r>
          </a:p>
        </p:txBody>
      </p:sp>
      <p:sp>
        <p:nvSpPr>
          <p:cNvPr id="9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Vista della spiaggia e del mare da una duna di sabbia ricca di vegetazione"/>
          <p:cNvSpPr>
            <a:spLocks noGrp="1"/>
          </p:cNvSpPr>
          <p:nvPr>
            <p:ph type="pic" idx="21"/>
          </p:nvPr>
        </p:nvSpPr>
        <p:spPr>
          <a:xfrm>
            <a:off x="-50800" y="-1270000"/>
            <a:ext cx="24485600" cy="16323734"/>
          </a:xfrm>
          <a:prstGeom prst="rect">
            <a:avLst/>
          </a:prstGeom>
        </p:spPr>
        <p:txBody>
          <a:bodyPr lIns="91439" tIns="45719" rIns="91439" bIns="45719" anchor="t">
            <a:noAutofit/>
          </a:bodyPr>
          <a:lstStyle/>
          <a:p>
            <a:endParaRPr/>
          </a:p>
        </p:txBody>
      </p:sp>
      <p:sp>
        <p:nvSpPr>
          <p:cNvPr id="10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11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 Orizzontale">
    <p:spTree>
      <p:nvGrpSpPr>
        <p:cNvPr id="1" name=""/>
        <p:cNvGrpSpPr/>
        <p:nvPr/>
      </p:nvGrpSpPr>
      <p:grpSpPr>
        <a:xfrm>
          <a:off x="0" y="0"/>
          <a:ext cx="0" cy="0"/>
          <a:chOff x="0" y="0"/>
          <a:chExt cx="0" cy="0"/>
        </a:xfrm>
      </p:grpSpPr>
      <p:sp>
        <p:nvSpPr>
          <p:cNvPr id="20" name="Vista della spiaggia e del mare da una duna di sabbia ricca di vegetazione"/>
          <p:cNvSpPr>
            <a:spLocks noGrp="1"/>
          </p:cNvSpPr>
          <p:nvPr>
            <p:ph type="pic" idx="21"/>
          </p:nvPr>
        </p:nvSpPr>
        <p:spPr>
          <a:xfrm>
            <a:off x="3125968" y="-393700"/>
            <a:ext cx="18135601" cy="12090400"/>
          </a:xfrm>
          <a:prstGeom prst="rect">
            <a:avLst/>
          </a:prstGeom>
        </p:spPr>
        <p:txBody>
          <a:bodyPr lIns="91439" tIns="45719" rIns="91439" bIns="45719" anchor="t">
            <a:noAutofit/>
          </a:bodyPr>
          <a:lstStyle/>
          <a:p>
            <a:endParaRPr/>
          </a:p>
        </p:txBody>
      </p:sp>
      <p:sp>
        <p:nvSpPr>
          <p:cNvPr id="21" name="Testo titolo"/>
          <p:cNvSpPr txBox="1">
            <a:spLocks noGrp="1"/>
          </p:cNvSpPr>
          <p:nvPr>
            <p:ph type="title"/>
          </p:nvPr>
        </p:nvSpPr>
        <p:spPr>
          <a:xfrm>
            <a:off x="635000" y="9512300"/>
            <a:ext cx="23114000" cy="2006600"/>
          </a:xfrm>
          <a:prstGeom prst="rect">
            <a:avLst/>
          </a:prstGeom>
        </p:spPr>
        <p:txBody>
          <a:bodyPr anchor="b"/>
          <a:lstStyle/>
          <a:p>
            <a:r>
              <a:t>Testo titolo</a:t>
            </a:r>
          </a:p>
        </p:txBody>
      </p:sp>
      <p:sp>
        <p:nvSpPr>
          <p:cNvPr id="22" name="Corpo livello uno…"/>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Corpo livello uno</a:t>
            </a:r>
          </a:p>
          <a:p>
            <a:pPr lvl="1"/>
            <a:r>
              <a:t>Corpo livello due</a:t>
            </a:r>
          </a:p>
          <a:p>
            <a:pPr lvl="2"/>
            <a:r>
              <a:t>Corpo livello tre</a:t>
            </a:r>
          </a:p>
          <a:p>
            <a:pPr lvl="3"/>
            <a:r>
              <a:t>Corpo livello quattro</a:t>
            </a:r>
          </a:p>
          <a:p>
            <a:pPr lvl="4"/>
            <a:r>
              <a:t>Corpo livello cinque</a:t>
            </a:r>
          </a:p>
        </p:txBody>
      </p:sp>
      <p:sp>
        <p:nvSpPr>
          <p:cNvPr id="2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olo - Centrato">
    <p:spTree>
      <p:nvGrpSpPr>
        <p:cNvPr id="1" name=""/>
        <p:cNvGrpSpPr/>
        <p:nvPr/>
      </p:nvGrpSpPr>
      <p:grpSpPr>
        <a:xfrm>
          <a:off x="0" y="0"/>
          <a:ext cx="0" cy="0"/>
          <a:chOff x="0" y="0"/>
          <a:chExt cx="0" cy="0"/>
        </a:xfrm>
      </p:grpSpPr>
      <p:sp>
        <p:nvSpPr>
          <p:cNvPr id="30" name="Testo titolo"/>
          <p:cNvSpPr txBox="1">
            <a:spLocks noGrp="1"/>
          </p:cNvSpPr>
          <p:nvPr>
            <p:ph type="title"/>
          </p:nvPr>
        </p:nvSpPr>
        <p:spPr>
          <a:xfrm>
            <a:off x="1778000" y="4533900"/>
            <a:ext cx="20828000" cy="4648200"/>
          </a:xfrm>
          <a:prstGeom prst="rect">
            <a:avLst/>
          </a:prstGeom>
        </p:spPr>
        <p:txBody>
          <a:bodyPr/>
          <a:lstStyle/>
          <a:p>
            <a:r>
              <a:t>Testo titolo</a:t>
            </a:r>
          </a:p>
        </p:txBody>
      </p:sp>
      <p:sp>
        <p:nvSpPr>
          <p:cNvPr id="3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 Verticale">
    <p:spTree>
      <p:nvGrpSpPr>
        <p:cNvPr id="1" name=""/>
        <p:cNvGrpSpPr/>
        <p:nvPr/>
      </p:nvGrpSpPr>
      <p:grpSpPr>
        <a:xfrm>
          <a:off x="0" y="0"/>
          <a:ext cx="0" cy="0"/>
          <a:chOff x="0" y="0"/>
          <a:chExt cx="0" cy="0"/>
        </a:xfrm>
      </p:grpSpPr>
      <p:sp>
        <p:nvSpPr>
          <p:cNvPr id="38" name="Airone in volo su una spiaggia con una piccola cancellata sullo sfondo"/>
          <p:cNvSpPr>
            <a:spLocks noGrp="1"/>
          </p:cNvSpPr>
          <p:nvPr>
            <p:ph type="pic" sz="half" idx="21"/>
          </p:nvPr>
        </p:nvSpPr>
        <p:spPr>
          <a:xfrm>
            <a:off x="12827000" y="952500"/>
            <a:ext cx="11468100" cy="11468100"/>
          </a:xfrm>
          <a:prstGeom prst="rect">
            <a:avLst/>
          </a:prstGeom>
        </p:spPr>
        <p:txBody>
          <a:bodyPr lIns="91439" tIns="45719" rIns="91439" bIns="45719" anchor="t">
            <a:noAutofit/>
          </a:bodyPr>
          <a:lstStyle/>
          <a:p>
            <a:endParaRPr/>
          </a:p>
        </p:txBody>
      </p:sp>
      <p:sp>
        <p:nvSpPr>
          <p:cNvPr id="39" name="Testo titolo"/>
          <p:cNvSpPr txBox="1">
            <a:spLocks noGrp="1"/>
          </p:cNvSpPr>
          <p:nvPr>
            <p:ph type="title"/>
          </p:nvPr>
        </p:nvSpPr>
        <p:spPr>
          <a:xfrm>
            <a:off x="1651000" y="952500"/>
            <a:ext cx="10223500" cy="5549900"/>
          </a:xfrm>
          <a:prstGeom prst="rect">
            <a:avLst/>
          </a:prstGeom>
        </p:spPr>
        <p:txBody>
          <a:bodyPr anchor="b"/>
          <a:lstStyle>
            <a:lvl1pPr>
              <a:defRPr sz="8400"/>
            </a:lvl1pPr>
          </a:lstStyle>
          <a:p>
            <a:r>
              <a:t>Testo titolo</a:t>
            </a:r>
          </a:p>
        </p:txBody>
      </p:sp>
      <p:sp>
        <p:nvSpPr>
          <p:cNvPr id="40" name="Corpo livello uno…"/>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Corpo livello uno</a:t>
            </a:r>
          </a:p>
          <a:p>
            <a:pPr lvl="1"/>
            <a:r>
              <a:t>Corpo livello due</a:t>
            </a:r>
          </a:p>
          <a:p>
            <a:pPr lvl="2"/>
            <a:r>
              <a:t>Corpo livello tre</a:t>
            </a:r>
          </a:p>
          <a:p>
            <a:pPr lvl="3"/>
            <a:r>
              <a:t>Corpo livello quattro</a:t>
            </a:r>
          </a:p>
          <a:p>
            <a:pPr lvl="4"/>
            <a:r>
              <a:t>Corpo livello cinque</a:t>
            </a:r>
          </a:p>
        </p:txBody>
      </p:sp>
      <p:sp>
        <p:nvSpPr>
          <p:cNvPr id="4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olo - In alto">
    <p:spTree>
      <p:nvGrpSpPr>
        <p:cNvPr id="1" name=""/>
        <p:cNvGrpSpPr/>
        <p:nvPr/>
      </p:nvGrpSpPr>
      <p:grpSpPr>
        <a:xfrm>
          <a:off x="0" y="0"/>
          <a:ext cx="0" cy="0"/>
          <a:chOff x="0" y="0"/>
          <a:chExt cx="0" cy="0"/>
        </a:xfrm>
      </p:grpSpPr>
      <p:sp>
        <p:nvSpPr>
          <p:cNvPr id="48" name="Testo titolo"/>
          <p:cNvSpPr txBox="1">
            <a:spLocks noGrp="1"/>
          </p:cNvSpPr>
          <p:nvPr>
            <p:ph type="title"/>
          </p:nvPr>
        </p:nvSpPr>
        <p:spPr>
          <a:prstGeom prst="rect">
            <a:avLst/>
          </a:prstGeom>
        </p:spPr>
        <p:txBody>
          <a:bodyPr/>
          <a:lstStyle/>
          <a:p>
            <a:r>
              <a:t>Testo titolo</a:t>
            </a:r>
          </a:p>
        </p:txBody>
      </p:sp>
      <p:sp>
        <p:nvSpPr>
          <p:cNvPr id="49"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56" name="Testo titolo"/>
          <p:cNvSpPr txBox="1">
            <a:spLocks noGrp="1"/>
          </p:cNvSpPr>
          <p:nvPr>
            <p:ph type="title"/>
          </p:nvPr>
        </p:nvSpPr>
        <p:spPr>
          <a:prstGeom prst="rect">
            <a:avLst/>
          </a:prstGeom>
        </p:spPr>
        <p:txBody>
          <a:bodyPr/>
          <a:lstStyle/>
          <a:p>
            <a:r>
              <a:t>Testo titolo</a:t>
            </a:r>
          </a:p>
        </p:txBody>
      </p:sp>
      <p:sp>
        <p:nvSpPr>
          <p:cNvPr id="57" name="Corpo livello uno…"/>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Corpo livello uno</a:t>
            </a:r>
          </a:p>
          <a:p>
            <a:pPr lvl="1"/>
            <a:r>
              <a:t>Corpo livello due</a:t>
            </a:r>
          </a:p>
          <a:p>
            <a:pPr lvl="2"/>
            <a:r>
              <a:t>Corpo livello tre</a:t>
            </a:r>
          </a:p>
          <a:p>
            <a:pPr lvl="3"/>
            <a:r>
              <a:t>Corpo livello quattro</a:t>
            </a:r>
          </a:p>
          <a:p>
            <a:pPr lvl="4"/>
            <a:r>
              <a:t>Corpo livello cinque</a:t>
            </a:r>
          </a:p>
        </p:txBody>
      </p:sp>
      <p:sp>
        <p:nvSpPr>
          <p:cNvPr id="5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5" name="Sentiero sabbioso tra due colline che porta all'oceano"/>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esto titolo"/>
          <p:cNvSpPr txBox="1">
            <a:spLocks noGrp="1"/>
          </p:cNvSpPr>
          <p:nvPr>
            <p:ph type="title"/>
          </p:nvPr>
        </p:nvSpPr>
        <p:spPr>
          <a:prstGeom prst="rect">
            <a:avLst/>
          </a:prstGeom>
        </p:spPr>
        <p:txBody>
          <a:bodyPr/>
          <a:lstStyle/>
          <a:p>
            <a:r>
              <a:t>Testo titolo</a:t>
            </a:r>
          </a:p>
        </p:txBody>
      </p:sp>
      <p:sp>
        <p:nvSpPr>
          <p:cNvPr id="67" name="Corpo livello uno…"/>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Corpo livello uno</a:t>
            </a:r>
          </a:p>
          <a:p>
            <a:pPr lvl="1"/>
            <a:r>
              <a:t>Corpo livello due</a:t>
            </a:r>
          </a:p>
          <a:p>
            <a:pPr lvl="2"/>
            <a:r>
              <a:t>Corpo livello tre</a:t>
            </a:r>
          </a:p>
          <a:p>
            <a:pPr lvl="3"/>
            <a:r>
              <a:t>Corpo livello quattro</a:t>
            </a:r>
          </a:p>
          <a:p>
            <a:pPr lvl="4"/>
            <a:r>
              <a:t>Corpo livello cinque</a:t>
            </a:r>
          </a:p>
        </p:txBody>
      </p:sp>
      <p:sp>
        <p:nvSpPr>
          <p:cNvPr id="6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75" name="Corpo livello uno…"/>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Corpo livello uno</a:t>
            </a:r>
          </a:p>
          <a:p>
            <a:pPr lvl="1"/>
            <a:r>
              <a:t>Corpo livello due</a:t>
            </a:r>
          </a:p>
          <a:p>
            <a:pPr lvl="2"/>
            <a:r>
              <a:t>Corpo livello tre</a:t>
            </a:r>
          </a:p>
          <a:p>
            <a:pPr lvl="3"/>
            <a:r>
              <a:t>Corpo livello quattro</a:t>
            </a:r>
          </a:p>
          <a:p>
            <a:pPr lvl="4"/>
            <a:r>
              <a:t>Corpo livello cinque</a:t>
            </a:r>
          </a:p>
        </p:txBody>
      </p:sp>
      <p:sp>
        <p:nvSpPr>
          <p:cNvPr id="76"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83" name="Sentiero sabbioso tra due colline che porta all'oceano"/>
          <p:cNvSpPr>
            <a:spLocks noGrp="1"/>
          </p:cNvSpPr>
          <p:nvPr>
            <p:ph type="pic" sz="quarter" idx="21"/>
          </p:nvPr>
        </p:nvSpPr>
        <p:spPr>
          <a:xfrm>
            <a:off x="15300325" y="7048500"/>
            <a:ext cx="8324850" cy="5549900"/>
          </a:xfrm>
          <a:prstGeom prst="rect">
            <a:avLst/>
          </a:prstGeom>
        </p:spPr>
        <p:txBody>
          <a:bodyPr lIns="91439" tIns="45719" rIns="91439" bIns="45719" anchor="t">
            <a:noAutofit/>
          </a:bodyPr>
          <a:lstStyle/>
          <a:p>
            <a:endParaRPr/>
          </a:p>
        </p:txBody>
      </p:sp>
      <p:sp>
        <p:nvSpPr>
          <p:cNvPr id="84" name="Airone in volo su una spiaggia con una piccola cancellata sullo sfondo"/>
          <p:cNvSpPr>
            <a:spLocks noGrp="1"/>
          </p:cNvSpPr>
          <p:nvPr>
            <p:ph type="pic" sz="quarter" idx="22"/>
          </p:nvPr>
        </p:nvSpPr>
        <p:spPr>
          <a:xfrm>
            <a:off x="15760700" y="863600"/>
            <a:ext cx="7404100" cy="7404100"/>
          </a:xfrm>
          <a:prstGeom prst="rect">
            <a:avLst/>
          </a:prstGeom>
        </p:spPr>
        <p:txBody>
          <a:bodyPr lIns="91439" tIns="45719" rIns="91439" bIns="45719" anchor="t">
            <a:noAutofit/>
          </a:bodyPr>
          <a:lstStyle/>
          <a:p>
            <a:endParaRPr/>
          </a:p>
        </p:txBody>
      </p:sp>
      <p:sp>
        <p:nvSpPr>
          <p:cNvPr id="85" name="Vista della spiaggia e del mare da una duna di sabbia ricca di vegetazione"/>
          <p:cNvSpPr>
            <a:spLocks noGrp="1"/>
          </p:cNvSpPr>
          <p:nvPr>
            <p:ph type="pic" idx="23"/>
          </p:nvPr>
        </p:nvSpPr>
        <p:spPr>
          <a:xfrm>
            <a:off x="-990600" y="1130300"/>
            <a:ext cx="17202150" cy="11468100"/>
          </a:xfrm>
          <a:prstGeom prst="rect">
            <a:avLst/>
          </a:prstGeom>
        </p:spPr>
        <p:txBody>
          <a:bodyPr lIns="91439" tIns="45719" rIns="91439" bIns="45719" anchor="t">
            <a:noAutofit/>
          </a:bodyPr>
          <a:lstStyle/>
          <a:p>
            <a:endParaRPr/>
          </a:p>
        </p:txBody>
      </p:sp>
      <p:sp>
        <p:nvSpPr>
          <p:cNvPr id="86"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sto titolo"/>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Testo titolo</a:t>
            </a:r>
          </a:p>
        </p:txBody>
      </p:sp>
      <p:sp>
        <p:nvSpPr>
          <p:cNvPr id="3" name="Corpo livello uno…"/>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txBox="1">
            <a:spLocks noGrp="1"/>
          </p:cNvSpPr>
          <p:nvPr>
            <p:ph type="sldNum" sz="quarter" idx="2"/>
          </p:nvPr>
        </p:nvSpPr>
        <p:spPr>
          <a:xfrm>
            <a:off x="11959031" y="13081000"/>
            <a:ext cx="453238" cy="461061"/>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customXml" Target="../ink/ink2.xml"/><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customXml" Target="../ink/ink1.xml"/><Relationship Id="rId9" Type="http://schemas.openxmlformats.org/officeDocument/2006/relationships/customXml" Target="../ink/ink3.xml"/></Relationships>
</file>

<file path=ppt/slides/_rels/slide4.xml.rels><?xml version="1.0" encoding="UTF-8" standalone="yes"?>
<Relationships xmlns="http://schemas.openxmlformats.org/package/2006/relationships"><Relationship Id="rId8" Type="http://schemas.openxmlformats.org/officeDocument/2006/relationships/customXml" Target="../ink/ink7.xml"/><Relationship Id="rId13" Type="http://schemas.openxmlformats.org/officeDocument/2006/relationships/customXml" Target="../ink/ink12.xml"/><Relationship Id="rId18" Type="http://schemas.openxmlformats.org/officeDocument/2006/relationships/diagramColors" Target="../diagrams/colors1.xml"/><Relationship Id="rId3" Type="http://schemas.openxmlformats.org/officeDocument/2006/relationships/image" Target="../media/image8.jpeg"/><Relationship Id="rId21" Type="http://schemas.openxmlformats.org/officeDocument/2006/relationships/customXml" Target="../ink/ink15.xml"/><Relationship Id="rId7" Type="http://schemas.openxmlformats.org/officeDocument/2006/relationships/customXml" Target="../ink/ink6.xml"/><Relationship Id="rId12" Type="http://schemas.openxmlformats.org/officeDocument/2006/relationships/customXml" Target="../ink/ink11.xml"/><Relationship Id="rId17" Type="http://schemas.openxmlformats.org/officeDocument/2006/relationships/diagramQuickStyle" Target="../diagrams/quickStyle1.xml"/><Relationship Id="rId2" Type="http://schemas.openxmlformats.org/officeDocument/2006/relationships/notesSlide" Target="../notesSlides/notesSlide1.xml"/><Relationship Id="rId16" Type="http://schemas.openxmlformats.org/officeDocument/2006/relationships/diagramLayout" Target="../diagrams/layout1.xml"/><Relationship Id="rId20" Type="http://schemas.openxmlformats.org/officeDocument/2006/relationships/customXml" Target="../ink/ink14.xml"/><Relationship Id="rId1" Type="http://schemas.openxmlformats.org/officeDocument/2006/relationships/slideLayout" Target="../slideLayouts/slideLayout9.xml"/><Relationship Id="rId6" Type="http://schemas.openxmlformats.org/officeDocument/2006/relationships/customXml" Target="../ink/ink5.xml"/><Relationship Id="rId11" Type="http://schemas.openxmlformats.org/officeDocument/2006/relationships/customXml" Target="../ink/ink10.xml"/><Relationship Id="rId5" Type="http://schemas.openxmlformats.org/officeDocument/2006/relationships/image" Target="../media/image5.png"/><Relationship Id="rId15" Type="http://schemas.openxmlformats.org/officeDocument/2006/relationships/diagramData" Target="../diagrams/data1.xml"/><Relationship Id="rId10" Type="http://schemas.openxmlformats.org/officeDocument/2006/relationships/customXml" Target="../ink/ink9.xml"/><Relationship Id="rId19" Type="http://schemas.microsoft.com/office/2007/relationships/diagramDrawing" Target="../diagrams/drawing1.xml"/><Relationship Id="rId4" Type="http://schemas.openxmlformats.org/officeDocument/2006/relationships/customXml" Target="../ink/ink4.xml"/><Relationship Id="rId9" Type="http://schemas.openxmlformats.org/officeDocument/2006/relationships/customXml" Target="../ink/ink8.xml"/><Relationship Id="rId14" Type="http://schemas.openxmlformats.org/officeDocument/2006/relationships/customXml" Target="../ink/ink13.xml"/><Relationship Id="rId22" Type="http://schemas.openxmlformats.org/officeDocument/2006/relationships/customXml" Target="../ink/ink16.xml"/></Relationships>
</file>

<file path=ppt/slides/_rels/slide5.xml.rels><?xml version="1.0" encoding="UTF-8" standalone="yes"?>
<Relationships xmlns="http://schemas.openxmlformats.org/package/2006/relationships"><Relationship Id="rId3" Type="http://schemas.openxmlformats.org/officeDocument/2006/relationships/hyperlink" Target="https://artemazeh.blogspot.com/search/label/Escher" TargetMode="External"/><Relationship Id="rId2" Type="http://schemas.openxmlformats.org/officeDocument/2006/relationships/image" Target="../media/image9.jpg"/><Relationship Id="rId1" Type="http://schemas.openxmlformats.org/officeDocument/2006/relationships/slideLayout" Target="../slideLayouts/slideLayout9.xml"/><Relationship Id="rId4" Type="http://schemas.openxmlformats.org/officeDocument/2006/relationships/hyperlink" Target="https://creativecommons.org/licenses/by-nc-nd/3.0/"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mp4"/><Relationship Id="rId7" Type="http://schemas.openxmlformats.org/officeDocument/2006/relationships/customXml" Target="../ink/ink17.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4.png"/><Relationship Id="rId5" Type="http://schemas.openxmlformats.org/officeDocument/2006/relationships/slideLayout" Target="../slideLayouts/slideLayout3.xml"/><Relationship Id="rId10" Type="http://schemas.openxmlformats.org/officeDocument/2006/relationships/image" Target="../media/image15.png"/><Relationship Id="rId4" Type="http://schemas.openxmlformats.org/officeDocument/2006/relationships/video" Target="../media/media2.mp4"/><Relationship Id="rId9" Type="http://schemas.openxmlformats.org/officeDocument/2006/relationships/customXml" Target="../ink/ink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IMG_5551.jpeg" descr="IMG_5551.jpeg"/>
          <p:cNvPicPr>
            <a:picLocks noChangeAspect="1"/>
          </p:cNvPicPr>
          <p:nvPr/>
        </p:nvPicPr>
        <p:blipFill>
          <a:blip r:embed="rId2"/>
          <a:stretch>
            <a:fillRect/>
          </a:stretch>
        </p:blipFill>
        <p:spPr>
          <a:xfrm>
            <a:off x="-1235390" y="0"/>
            <a:ext cx="27386127" cy="13875637"/>
          </a:xfrm>
          <a:prstGeom prst="rect">
            <a:avLst/>
          </a:prstGeom>
          <a:ln w="12700">
            <a:miter lim="400000"/>
          </a:ln>
        </p:spPr>
      </p:pic>
      <p:sp>
        <p:nvSpPr>
          <p:cNvPr id="120" name="Pierpaolo Coscia…"/>
          <p:cNvSpPr txBox="1">
            <a:spLocks noGrp="1"/>
          </p:cNvSpPr>
          <p:nvPr>
            <p:ph type="subTitle" sz="quarter" idx="1"/>
          </p:nvPr>
        </p:nvSpPr>
        <p:spPr>
          <a:xfrm>
            <a:off x="-7006672" y="11816341"/>
            <a:ext cx="20828001" cy="1525069"/>
          </a:xfrm>
          <a:prstGeom prst="rect">
            <a:avLst/>
          </a:prstGeom>
        </p:spPr>
        <p:txBody>
          <a:bodyPr>
            <a:normAutofit lnSpcReduction="10000"/>
          </a:bodyPr>
          <a:lstStyle/>
          <a:p>
            <a:pPr defTabSz="726440">
              <a:defRPr sz="4752">
                <a:solidFill>
                  <a:srgbClr val="FFFFFF"/>
                </a:solidFill>
              </a:defRPr>
            </a:pPr>
            <a:r>
              <a:rPr b="1" i="1" dirty="0" err="1">
                <a:latin typeface="Book Antiqua" panose="02040602050305030304" pitchFamily="18" charset="0"/>
              </a:rPr>
              <a:t>Pierpaolo</a:t>
            </a:r>
            <a:r>
              <a:rPr b="1" i="1" dirty="0">
                <a:latin typeface="Book Antiqua" panose="02040602050305030304" pitchFamily="18" charset="0"/>
              </a:rPr>
              <a:t> </a:t>
            </a:r>
            <a:r>
              <a:rPr b="1" i="1" dirty="0" err="1">
                <a:latin typeface="Book Antiqua" panose="02040602050305030304" pitchFamily="18" charset="0"/>
              </a:rPr>
              <a:t>Coscia</a:t>
            </a:r>
            <a:r>
              <a:rPr b="1" i="1" dirty="0">
                <a:latin typeface="Book Antiqua" panose="02040602050305030304" pitchFamily="18" charset="0"/>
              </a:rPr>
              <a:t> </a:t>
            </a:r>
          </a:p>
          <a:p>
            <a:pPr defTabSz="726440">
              <a:defRPr sz="4752">
                <a:solidFill>
                  <a:srgbClr val="FFFFFF"/>
                </a:solidFill>
              </a:defRPr>
            </a:pPr>
            <a:r>
              <a:rPr b="1" i="1" dirty="0">
                <a:latin typeface="Book Antiqua" panose="02040602050305030304" pitchFamily="18" charset="0"/>
              </a:rPr>
              <a:t>Salerno 25/05/2024</a:t>
            </a:r>
          </a:p>
        </p:txBody>
      </p:sp>
      <p:sp>
        <p:nvSpPr>
          <p:cNvPr id="121" name="La Riabilitazione è un processo di apprendimento sistemico"/>
          <p:cNvSpPr txBox="1">
            <a:spLocks noGrp="1"/>
          </p:cNvSpPr>
          <p:nvPr>
            <p:ph type="ctrTitle"/>
          </p:nvPr>
        </p:nvSpPr>
        <p:spPr>
          <a:xfrm>
            <a:off x="400375" y="-962682"/>
            <a:ext cx="22110049" cy="3030144"/>
          </a:xfrm>
          <a:prstGeom prst="rect">
            <a:avLst/>
          </a:prstGeom>
          <a:effectLst>
            <a:outerShdw blurRad="63500" dist="25400" dir="5400000" rotWithShape="0">
              <a:srgbClr val="000000">
                <a:alpha val="50000"/>
              </a:srgbClr>
            </a:outerShdw>
          </a:effectLst>
        </p:spPr>
        <p:txBody>
          <a:bodyPr>
            <a:normAutofit/>
          </a:bodyPr>
          <a:lstStyle>
            <a:lvl1pPr defTabSz="693419">
              <a:defRPr sz="9407" b="1">
                <a:solidFill>
                  <a:srgbClr val="FFFFFF"/>
                </a:solidFill>
                <a:latin typeface="Helvetica Neue"/>
                <a:ea typeface="Helvetica Neue"/>
                <a:cs typeface="Helvetica Neue"/>
                <a:sym typeface="Helvetica Neue"/>
              </a:defRPr>
            </a:lvl1pPr>
          </a:lstStyle>
          <a:p>
            <a:r>
              <a:rPr lang="it-IT" i="1" dirty="0">
                <a:latin typeface="Book Antiqua" panose="02040602050305030304" pitchFamily="18" charset="0"/>
              </a:rPr>
              <a:t>Verso un’ecologia della salute</a:t>
            </a:r>
            <a:endParaRPr i="1" dirty="0">
              <a:latin typeface="Book Antiqua" panose="02040602050305030304" pitchFamily="18"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1">
            <a:extLst>
              <a:ext uri="{FF2B5EF4-FFF2-40B4-BE49-F238E27FC236}">
                <a16:creationId xmlns:a16="http://schemas.microsoft.com/office/drawing/2014/main" id="{E8FDB7EF-7AAF-1844-8879-66F3E5E127DA}"/>
              </a:ext>
            </a:extLst>
          </p:cNvPr>
          <p:cNvSpPr>
            <a:spLocks noGrp="1"/>
          </p:cNvSpPr>
          <p:nvPr>
            <p:ph type="pic" idx="21"/>
          </p:nvPr>
        </p:nvSpPr>
        <p:spPr/>
        <p:txBody>
          <a:bodyPr/>
          <a:lstStyle/>
          <a:p>
            <a:endParaRPr lang="it-IT"/>
          </a:p>
        </p:txBody>
      </p:sp>
    </p:spTree>
    <p:extLst>
      <p:ext uri="{BB962C8B-B14F-4D97-AF65-F5344CB8AC3E}">
        <p14:creationId xmlns:p14="http://schemas.microsoft.com/office/powerpoint/2010/main" val="278893423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IMG_9967.jpeg" descr="IMG_9967.jpeg"/>
          <p:cNvPicPr>
            <a:picLocks noGrp="1" noChangeAspect="1"/>
          </p:cNvPicPr>
          <p:nvPr>
            <p:ph type="pic" idx="21"/>
          </p:nvPr>
        </p:nvPicPr>
        <p:blipFill>
          <a:blip r:embed="rId2"/>
          <a:srcRect l="11577" r="11577"/>
          <a:stretch>
            <a:fillRect/>
          </a:stretch>
        </p:blipFill>
        <p:spPr>
          <a:xfrm>
            <a:off x="13232632" y="-1"/>
            <a:ext cx="11176083" cy="8056605"/>
          </a:xfrm>
          <a:prstGeom prst="rect">
            <a:avLst/>
          </a:prstGeom>
          <a:effectLst>
            <a:reflection endPos="40000" dir="5400000" sy="-100000" algn="bl" rotWithShape="0"/>
          </a:effectLst>
        </p:spPr>
      </p:pic>
      <p:sp>
        <p:nvSpPr>
          <p:cNvPr id="128" name="Poesia, poiesis, atto creativo"/>
          <p:cNvSpPr txBox="1">
            <a:spLocks noGrp="1"/>
          </p:cNvSpPr>
          <p:nvPr>
            <p:ph type="title"/>
          </p:nvPr>
        </p:nvSpPr>
        <p:spPr>
          <a:prstGeom prst="rect">
            <a:avLst/>
          </a:prstGeom>
        </p:spPr>
        <p:txBody>
          <a:bodyPr/>
          <a:lstStyle/>
          <a:p>
            <a:r>
              <a:rPr dirty="0" err="1"/>
              <a:t>Poesia</a:t>
            </a:r>
            <a:r>
              <a:rPr dirty="0"/>
              <a:t>, </a:t>
            </a:r>
            <a:r>
              <a:rPr dirty="0" err="1"/>
              <a:t>poiesis</a:t>
            </a:r>
            <a:r>
              <a:rPr dirty="0"/>
              <a:t>, </a:t>
            </a:r>
            <a:r>
              <a:rPr dirty="0" err="1"/>
              <a:t>atto</a:t>
            </a:r>
            <a:r>
              <a:rPr dirty="0"/>
              <a:t> </a:t>
            </a:r>
            <a:r>
              <a:rPr dirty="0" err="1"/>
              <a:t>creativo</a:t>
            </a:r>
            <a:endParaRPr dirty="0"/>
          </a:p>
        </p:txBody>
      </p:sp>
      <p:sp>
        <p:nvSpPr>
          <p:cNvPr id="129" name="Tocca due volte per modificare"/>
          <p:cNvSpPr txBox="1">
            <a:spLocks noGrp="1"/>
          </p:cNvSpPr>
          <p:nvPr>
            <p:ph type="body" sz="quarter" idx="1"/>
          </p:nvPr>
        </p:nvSpPr>
        <p:spPr>
          <a:xfrm>
            <a:off x="1689100" y="7140807"/>
            <a:ext cx="10223500" cy="6219593"/>
          </a:xfrm>
          <a:prstGeom prst="rect">
            <a:avLst/>
          </a:prstGeom>
        </p:spPr>
        <p:txBody>
          <a:bodyPr>
            <a:normAutofit/>
          </a:bodyPr>
          <a:lstStyle/>
          <a:p>
            <a:pPr marL="0" indent="0">
              <a:buNone/>
            </a:pPr>
            <a:r>
              <a:rPr lang="it-IT" i="1" dirty="0">
                <a:latin typeface="Book Antiqua" panose="02040602050305030304" pitchFamily="18" charset="0"/>
              </a:rPr>
              <a:t>La </a:t>
            </a:r>
            <a:r>
              <a:rPr lang="it-IT" i="1" dirty="0" err="1">
                <a:latin typeface="Book Antiqua" panose="02040602050305030304" pitchFamily="18" charset="0"/>
              </a:rPr>
              <a:t>poiesis</a:t>
            </a:r>
            <a:r>
              <a:rPr lang="it-IT" i="1" dirty="0">
                <a:latin typeface="Book Antiqua" panose="02040602050305030304" pitchFamily="18" charset="0"/>
              </a:rPr>
              <a:t> è riferita all’agire della mente termina con l’opera compiuta; (processo aleatorio casuale)</a:t>
            </a:r>
          </a:p>
          <a:p>
            <a:pPr marL="0" indent="0">
              <a:buNone/>
            </a:pPr>
            <a:r>
              <a:rPr lang="it-IT" i="1" dirty="0">
                <a:latin typeface="Book Antiqua" panose="02040602050305030304" pitchFamily="18" charset="0"/>
              </a:rPr>
              <a:t>La </a:t>
            </a:r>
            <a:r>
              <a:rPr lang="it-IT" i="1" dirty="0" err="1">
                <a:latin typeface="Book Antiqua" panose="02040602050305030304" pitchFamily="18" charset="0"/>
              </a:rPr>
              <a:t>praxsis</a:t>
            </a:r>
            <a:r>
              <a:rPr lang="it-IT" i="1" dirty="0">
                <a:latin typeface="Book Antiqua" panose="02040602050305030304" pitchFamily="18" charset="0"/>
              </a:rPr>
              <a:t> è riferita all’agire del corpo (processo selettivo conservativo) </a:t>
            </a:r>
          </a:p>
          <a:p>
            <a:pPr marL="0" indent="0">
              <a:buNone/>
            </a:pPr>
            <a:r>
              <a:rPr lang="it-IT" i="1" dirty="0">
                <a:latin typeface="Book Antiqua" panose="02040602050305030304" pitchFamily="18" charset="0"/>
              </a:rPr>
              <a:t> Questi 2 processi non sono separati ma uniti da una relazione che solo se </a:t>
            </a:r>
            <a:r>
              <a:rPr lang="it-IT" b="1" i="1" dirty="0">
                <a:latin typeface="Book Antiqua" panose="02040602050305030304" pitchFamily="18" charset="0"/>
              </a:rPr>
              <a:t>reciproca</a:t>
            </a:r>
            <a:r>
              <a:rPr lang="it-IT" i="1" dirty="0">
                <a:latin typeface="Book Antiqua" panose="02040602050305030304" pitchFamily="18" charset="0"/>
              </a:rPr>
              <a:t> determina la realizzazione dell’atto creativo che in questo caso definirei </a:t>
            </a:r>
            <a:r>
              <a:rPr lang="it-IT" b="1" i="1" dirty="0">
                <a:latin typeface="Book Antiqua" panose="02040602050305030304" pitchFamily="18" charset="0"/>
              </a:rPr>
              <a:t>SALUTE</a:t>
            </a:r>
            <a:r>
              <a:rPr lang="it-IT" i="1" dirty="0">
                <a:latin typeface="Book Antiqua" panose="02040602050305030304" pitchFamily="18" charset="0"/>
              </a:rPr>
              <a:t>      </a:t>
            </a:r>
            <a:endParaRPr i="1" dirty="0">
              <a:latin typeface="Book Antiqua" panose="02040602050305030304" pitchFamily="18" charset="0"/>
            </a:endParaRPr>
          </a:p>
        </p:txBody>
      </p:sp>
      <p:sp>
        <p:nvSpPr>
          <p:cNvPr id="130" name="Il termine 'poesia', dal latino 'poesis' e dal greco 'poiesis', significa in entrambe le lingue classiche, 'creazione'. La derivazione etimologica getta luce immediata sulla poesia da intendersi essenzialmente come 'atto creativo"/>
          <p:cNvSpPr txBox="1"/>
          <p:nvPr/>
        </p:nvSpPr>
        <p:spPr>
          <a:xfrm>
            <a:off x="1024498" y="2287518"/>
            <a:ext cx="11176083" cy="45704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spcBef>
                <a:spcPts val="5900"/>
              </a:spcBef>
              <a:defRPr sz="4800" b="0"/>
            </a:lvl1pPr>
          </a:lstStyle>
          <a:p>
            <a:r>
              <a:rPr dirty="0"/>
              <a:t>I</a:t>
            </a:r>
            <a:r>
              <a:rPr i="1" dirty="0">
                <a:latin typeface="Book Antiqua" panose="02040602050305030304" pitchFamily="18" charset="0"/>
              </a:rPr>
              <a:t>l </a:t>
            </a:r>
            <a:r>
              <a:rPr i="1" dirty="0" err="1">
                <a:latin typeface="Book Antiqua" panose="02040602050305030304" pitchFamily="18" charset="0"/>
              </a:rPr>
              <a:t>termine</a:t>
            </a:r>
            <a:r>
              <a:rPr i="1" dirty="0">
                <a:latin typeface="Book Antiqua" panose="02040602050305030304" pitchFamily="18" charset="0"/>
              </a:rPr>
              <a:t> '</a:t>
            </a:r>
            <a:r>
              <a:rPr i="1" dirty="0" err="1">
                <a:latin typeface="Book Antiqua" panose="02040602050305030304" pitchFamily="18" charset="0"/>
              </a:rPr>
              <a:t>poesia</a:t>
            </a:r>
            <a:r>
              <a:rPr i="1" dirty="0">
                <a:latin typeface="Book Antiqua" panose="02040602050305030304" pitchFamily="18" charset="0"/>
              </a:rPr>
              <a:t>’</a:t>
            </a:r>
            <a:r>
              <a:rPr lang="it-IT" i="1" dirty="0">
                <a:latin typeface="Book Antiqua" panose="02040602050305030304" pitchFamily="18" charset="0"/>
              </a:rPr>
              <a:t>deriva </a:t>
            </a:r>
            <a:r>
              <a:rPr i="1" dirty="0">
                <a:latin typeface="Book Antiqua" panose="02040602050305030304" pitchFamily="18" charset="0"/>
              </a:rPr>
              <a:t>dal </a:t>
            </a:r>
            <a:r>
              <a:rPr lang="it-IT" i="1" dirty="0">
                <a:latin typeface="Book Antiqua" panose="02040602050305030304" pitchFamily="18" charset="0"/>
              </a:rPr>
              <a:t>greco antico</a:t>
            </a:r>
            <a:r>
              <a:rPr i="1" dirty="0">
                <a:latin typeface="Book Antiqua" panose="02040602050305030304" pitchFamily="18" charset="0"/>
              </a:rPr>
              <a:t> '</a:t>
            </a:r>
            <a:r>
              <a:rPr i="1" dirty="0" err="1">
                <a:latin typeface="Book Antiqua" panose="02040602050305030304" pitchFamily="18" charset="0"/>
              </a:rPr>
              <a:t>poiesis</a:t>
            </a:r>
            <a:r>
              <a:rPr i="1" dirty="0">
                <a:latin typeface="Book Antiqua" panose="02040602050305030304" pitchFamily="18" charset="0"/>
              </a:rPr>
              <a:t>', </a:t>
            </a:r>
            <a:r>
              <a:rPr i="1" dirty="0" err="1">
                <a:latin typeface="Book Antiqua" panose="02040602050305030304" pitchFamily="18" charset="0"/>
              </a:rPr>
              <a:t>significa</a:t>
            </a:r>
            <a:r>
              <a:rPr i="1" dirty="0">
                <a:latin typeface="Book Antiqua" panose="02040602050305030304" pitchFamily="18" charset="0"/>
              </a:rPr>
              <a:t>  '</a:t>
            </a:r>
            <a:r>
              <a:rPr i="1" dirty="0" err="1">
                <a:latin typeface="Book Antiqua" panose="02040602050305030304" pitchFamily="18" charset="0"/>
              </a:rPr>
              <a:t>creazione</a:t>
            </a:r>
            <a:r>
              <a:rPr i="1" dirty="0">
                <a:latin typeface="Book Antiqua" panose="02040602050305030304" pitchFamily="18" charset="0"/>
              </a:rPr>
              <a:t>'.   </a:t>
            </a:r>
            <a:endParaRPr lang="it-IT" i="1" dirty="0">
              <a:latin typeface="Book Antiqua" panose="02040602050305030304" pitchFamily="18" charset="0"/>
            </a:endParaRPr>
          </a:p>
          <a:p>
            <a:r>
              <a:rPr i="1" dirty="0">
                <a:latin typeface="Book Antiqua" panose="02040602050305030304" pitchFamily="18" charset="0"/>
              </a:rPr>
              <a:t>la </a:t>
            </a:r>
            <a:r>
              <a:rPr i="1" dirty="0" err="1">
                <a:latin typeface="Book Antiqua" panose="02040602050305030304" pitchFamily="18" charset="0"/>
              </a:rPr>
              <a:t>poesia</a:t>
            </a:r>
            <a:r>
              <a:rPr i="1" dirty="0">
                <a:latin typeface="Book Antiqua" panose="02040602050305030304" pitchFamily="18" charset="0"/>
              </a:rPr>
              <a:t> </a:t>
            </a:r>
            <a:r>
              <a:rPr lang="it-IT" i="1" dirty="0">
                <a:latin typeface="Book Antiqua" panose="02040602050305030304" pitchFamily="18" charset="0"/>
              </a:rPr>
              <a:t>è un </a:t>
            </a:r>
            <a:r>
              <a:rPr i="1" dirty="0" err="1">
                <a:latin typeface="Book Antiqua" panose="02040602050305030304" pitchFamily="18" charset="0"/>
              </a:rPr>
              <a:t>atto</a:t>
            </a:r>
            <a:r>
              <a:rPr i="1" dirty="0">
                <a:latin typeface="Book Antiqua" panose="02040602050305030304" pitchFamily="18" charset="0"/>
              </a:rPr>
              <a:t> </a:t>
            </a:r>
            <a:r>
              <a:rPr i="1" dirty="0" err="1">
                <a:latin typeface="Book Antiqua" panose="02040602050305030304" pitchFamily="18" charset="0"/>
              </a:rPr>
              <a:t>creativo</a:t>
            </a:r>
            <a:r>
              <a:rPr lang="it-IT" i="1" dirty="0">
                <a:latin typeface="Book Antiqua" panose="02040602050305030304" pitchFamily="18" charset="0"/>
              </a:rPr>
              <a:t>, </a:t>
            </a:r>
          </a:p>
          <a:p>
            <a:r>
              <a:rPr lang="it-IT" i="1" dirty="0">
                <a:latin typeface="Book Antiqua" panose="02040602050305030304" pitchFamily="18" charset="0"/>
              </a:rPr>
              <a:t>la </a:t>
            </a:r>
            <a:r>
              <a:rPr lang="it-IT" i="1" dirty="0" err="1">
                <a:latin typeface="Book Antiqua" panose="02040602050305030304" pitchFamily="18" charset="0"/>
              </a:rPr>
              <a:t>praxsis</a:t>
            </a:r>
            <a:r>
              <a:rPr lang="it-IT" i="1" dirty="0">
                <a:latin typeface="Book Antiqua" panose="02040602050305030304" pitchFamily="18" charset="0"/>
              </a:rPr>
              <a:t>: impresa, affare, il modo di fare;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IMG_5042.jpeg" descr="IMG_5042.jpeg"/>
          <p:cNvPicPr>
            <a:picLocks noChangeAspect="1"/>
          </p:cNvPicPr>
          <p:nvPr/>
        </p:nvPicPr>
        <p:blipFill>
          <a:blip r:embed="rId2"/>
          <a:stretch>
            <a:fillRect/>
          </a:stretch>
        </p:blipFill>
        <p:spPr>
          <a:xfrm rot="5400000">
            <a:off x="-711909" y="3248096"/>
            <a:ext cx="8471814" cy="6276117"/>
          </a:xfrm>
          <a:prstGeom prst="rect">
            <a:avLst/>
          </a:prstGeom>
          <a:ln w="12700">
            <a:miter lim="400000"/>
          </a:ln>
        </p:spPr>
      </p:pic>
      <p:sp>
        <p:nvSpPr>
          <p:cNvPr id="124" name="Ecografie"/>
          <p:cNvSpPr txBox="1">
            <a:spLocks noGrp="1"/>
          </p:cNvSpPr>
          <p:nvPr>
            <p:ph type="ctrTitle"/>
          </p:nvPr>
        </p:nvSpPr>
        <p:spPr>
          <a:xfrm>
            <a:off x="12671048" y="-318049"/>
            <a:ext cx="11712952" cy="1408841"/>
          </a:xfrm>
          <a:prstGeom prst="rect">
            <a:avLst/>
          </a:prstGeom>
        </p:spPr>
        <p:txBody>
          <a:bodyPr>
            <a:normAutofit/>
          </a:bodyPr>
          <a:lstStyle/>
          <a:p>
            <a:r>
              <a:rPr sz="8000" b="1" dirty="0" err="1">
                <a:latin typeface="Book Antiqua" panose="02040602050305030304" pitchFamily="18" charset="0"/>
              </a:rPr>
              <a:t>Ecografie</a:t>
            </a:r>
            <a:endParaRPr sz="8000" b="1" dirty="0">
              <a:latin typeface="Book Antiqua" panose="02040602050305030304" pitchFamily="18" charset="0"/>
            </a:endParaRPr>
          </a:p>
        </p:txBody>
      </p:sp>
      <p:sp>
        <p:nvSpPr>
          <p:cNvPr id="6" name="CasellaDiTesto 5">
            <a:extLst>
              <a:ext uri="{FF2B5EF4-FFF2-40B4-BE49-F238E27FC236}">
                <a16:creationId xmlns:a16="http://schemas.microsoft.com/office/drawing/2014/main" id="{4F5367F5-315E-9B93-59B3-0B1E3005E0BA}"/>
              </a:ext>
            </a:extLst>
          </p:cNvPr>
          <p:cNvSpPr txBox="1"/>
          <p:nvPr/>
        </p:nvSpPr>
        <p:spPr>
          <a:xfrm>
            <a:off x="7685904" y="4275728"/>
            <a:ext cx="5794966"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it-IT"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8" name="CasellaDiTesto 7">
            <a:extLst>
              <a:ext uri="{FF2B5EF4-FFF2-40B4-BE49-F238E27FC236}">
                <a16:creationId xmlns:a16="http://schemas.microsoft.com/office/drawing/2014/main" id="{BF1FFA8C-FAF5-7013-B23B-6240AD3629D8}"/>
              </a:ext>
            </a:extLst>
          </p:cNvPr>
          <p:cNvSpPr txBox="1"/>
          <p:nvPr/>
        </p:nvSpPr>
        <p:spPr>
          <a:xfrm>
            <a:off x="7396062" y="880652"/>
            <a:ext cx="5794966" cy="108337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it-IT" sz="4400" b="0" dirty="0">
                <a:latin typeface="Book Antiqua" panose="02040602050305030304" pitchFamily="18" charset="0"/>
              </a:rPr>
              <a:t>A</a:t>
            </a:r>
            <a:r>
              <a:rPr kumimoji="0" lang="it-IT" sz="4400" b="0" u="none" strike="noStrike" cap="none" spc="0" normalizeH="0" baseline="0" dirty="0">
                <a:ln>
                  <a:noFill/>
                </a:ln>
                <a:solidFill>
                  <a:srgbClr val="000000"/>
                </a:solidFill>
                <a:effectLst/>
                <a:uFillTx/>
                <a:latin typeface="Book Antiqua" panose="02040602050305030304" pitchFamily="18" charset="0"/>
                <a:sym typeface="Helvetica Neue"/>
              </a:rPr>
              <a:t>ntonio Cannalonga </a:t>
            </a:r>
          </a:p>
          <a:p>
            <a:r>
              <a:rPr lang="it-IT" sz="4400" b="0" dirty="0">
                <a:latin typeface="Book Antiqua" panose="02040602050305030304" pitchFamily="18" charset="0"/>
              </a:rPr>
              <a:t>Campione italiano juniores di lancio del giavellotto in corsa</a:t>
            </a:r>
          </a:p>
          <a:p>
            <a:r>
              <a:rPr lang="it-IT" sz="4400" b="0" dirty="0">
                <a:latin typeface="Book Antiqua" panose="02040602050305030304" pitchFamily="18" charset="0"/>
              </a:rPr>
              <a:t>Per la qualificazione ai  mondiali juniores </a:t>
            </a:r>
          </a:p>
          <a:p>
            <a:r>
              <a:rPr lang="it-IT" sz="4400" b="0" dirty="0">
                <a:latin typeface="Book Antiqua" panose="02040602050305030304" pitchFamily="18" charset="0"/>
              </a:rPr>
              <a:t>2024</a:t>
            </a:r>
          </a:p>
          <a:p>
            <a:endParaRPr lang="it-IT" dirty="0"/>
          </a:p>
          <a:p>
            <a:endParaRPr lang="it-IT" dirty="0"/>
          </a:p>
          <a:p>
            <a:endParaRPr lang="it-IT" dirty="0"/>
          </a:p>
          <a:p>
            <a:endParaRPr lang="it-IT" dirty="0">
              <a:solidFill>
                <a:srgbClr val="FF0000"/>
              </a:solidFill>
            </a:endParaRPr>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p:txBody>
      </p:sp>
      <p:pic>
        <p:nvPicPr>
          <p:cNvPr id="11" name="Immagine 10">
            <a:extLst>
              <a:ext uri="{FF2B5EF4-FFF2-40B4-BE49-F238E27FC236}">
                <a16:creationId xmlns:a16="http://schemas.microsoft.com/office/drawing/2014/main" id="{F599C098-6664-7041-C0FD-C1827BE9783E}"/>
              </a:ext>
            </a:extLst>
          </p:cNvPr>
          <p:cNvPicPr>
            <a:picLocks noChangeAspect="1"/>
          </p:cNvPicPr>
          <p:nvPr/>
        </p:nvPicPr>
        <p:blipFill>
          <a:blip r:embed="rId3"/>
          <a:stretch>
            <a:fillRect/>
          </a:stretch>
        </p:blipFill>
        <p:spPr>
          <a:xfrm>
            <a:off x="13769847" y="1006618"/>
            <a:ext cx="10194431" cy="5517735"/>
          </a:xfrm>
          <a:prstGeom prst="rect">
            <a:avLst/>
          </a:prstGeom>
        </p:spPr>
      </p:pic>
      <mc:AlternateContent xmlns:mc="http://schemas.openxmlformats.org/markup-compatibility/2006" xmlns:p14="http://schemas.microsoft.com/office/powerpoint/2010/main">
        <mc:Choice Requires="p14">
          <p:contentPart p14:bwMode="auto" r:id="rId4">
            <p14:nvContentPartPr>
              <p14:cNvPr id="12" name="Input penna 11">
                <a:extLst>
                  <a:ext uri="{FF2B5EF4-FFF2-40B4-BE49-F238E27FC236}">
                    <a16:creationId xmlns:a16="http://schemas.microsoft.com/office/drawing/2014/main" id="{ECD47721-2F65-ED52-054F-BCF1506955CC}"/>
                  </a:ext>
                </a:extLst>
              </p14:cNvPr>
              <p14:cNvContentPartPr/>
              <p14:nvPr/>
            </p14:nvContentPartPr>
            <p14:xfrm>
              <a:off x="21125646" y="3168156"/>
              <a:ext cx="360" cy="360"/>
            </p14:xfrm>
          </p:contentPart>
        </mc:Choice>
        <mc:Fallback xmlns="">
          <p:pic>
            <p:nvPicPr>
              <p:cNvPr id="12" name="Input penna 11">
                <a:extLst>
                  <a:ext uri="{FF2B5EF4-FFF2-40B4-BE49-F238E27FC236}">
                    <a16:creationId xmlns:a16="http://schemas.microsoft.com/office/drawing/2014/main" id="{ECD47721-2F65-ED52-054F-BCF1506955CC}"/>
                  </a:ext>
                </a:extLst>
              </p:cNvPr>
              <p:cNvPicPr/>
              <p:nvPr/>
            </p:nvPicPr>
            <p:blipFill>
              <a:blip r:embed="rId5"/>
              <a:stretch>
                <a:fillRect/>
              </a:stretch>
            </p:blipFill>
            <p:spPr>
              <a:xfrm>
                <a:off x="21108006" y="3132516"/>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put penna 12">
                <a:extLst>
                  <a:ext uri="{FF2B5EF4-FFF2-40B4-BE49-F238E27FC236}">
                    <a16:creationId xmlns:a16="http://schemas.microsoft.com/office/drawing/2014/main" id="{9A11B778-6279-7B66-F495-5D2E12D24378}"/>
                  </a:ext>
                </a:extLst>
              </p14:cNvPr>
              <p14:cNvContentPartPr/>
              <p14:nvPr/>
            </p14:nvContentPartPr>
            <p14:xfrm>
              <a:off x="16830846" y="2848476"/>
              <a:ext cx="5298480" cy="2992320"/>
            </p14:xfrm>
          </p:contentPart>
        </mc:Choice>
        <mc:Fallback xmlns="">
          <p:pic>
            <p:nvPicPr>
              <p:cNvPr id="13" name="Input penna 12">
                <a:extLst>
                  <a:ext uri="{FF2B5EF4-FFF2-40B4-BE49-F238E27FC236}">
                    <a16:creationId xmlns:a16="http://schemas.microsoft.com/office/drawing/2014/main" id="{9A11B778-6279-7B66-F495-5D2E12D24378}"/>
                  </a:ext>
                </a:extLst>
              </p:cNvPr>
              <p:cNvPicPr/>
              <p:nvPr/>
            </p:nvPicPr>
            <p:blipFill>
              <a:blip r:embed="rId7"/>
              <a:stretch>
                <a:fillRect/>
              </a:stretch>
            </p:blipFill>
            <p:spPr>
              <a:xfrm>
                <a:off x="16812846" y="2812836"/>
                <a:ext cx="5334120" cy="3063960"/>
              </a:xfrm>
              <a:prstGeom prst="rect">
                <a:avLst/>
              </a:prstGeom>
            </p:spPr>
          </p:pic>
        </mc:Fallback>
      </mc:AlternateContent>
      <p:sp>
        <p:nvSpPr>
          <p:cNvPr id="14" name="CasellaDiTesto 13">
            <a:extLst>
              <a:ext uri="{FF2B5EF4-FFF2-40B4-BE49-F238E27FC236}">
                <a16:creationId xmlns:a16="http://schemas.microsoft.com/office/drawing/2014/main" id="{574FD39E-5E44-61FD-C712-92EAC4520A0D}"/>
              </a:ext>
            </a:extLst>
          </p:cNvPr>
          <p:cNvSpPr txBox="1"/>
          <p:nvPr/>
        </p:nvSpPr>
        <p:spPr>
          <a:xfrm>
            <a:off x="13769848" y="6005359"/>
            <a:ext cx="1897955"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it-IT" b="0" i="1" dirty="0">
                <a:solidFill>
                  <a:srgbClr val="7030A0"/>
                </a:solidFill>
                <a:highlight>
                  <a:srgbClr val="FFFF00"/>
                </a:highlight>
                <a:latin typeface="Book Antiqua" panose="02040602050305030304" pitchFamily="18" charset="0"/>
              </a:rPr>
              <a:t>16-02-2024</a:t>
            </a:r>
            <a:endParaRPr kumimoji="0" lang="it-IT" sz="3000" b="0" i="1" u="none" strike="noStrike" cap="none" spc="0" normalizeH="0" baseline="0" dirty="0">
              <a:ln>
                <a:noFill/>
              </a:ln>
              <a:solidFill>
                <a:srgbClr val="7030A0"/>
              </a:solidFill>
              <a:effectLst/>
              <a:highlight>
                <a:srgbClr val="FFFF00"/>
              </a:highlight>
              <a:uFillTx/>
              <a:latin typeface="Book Antiqua" panose="02040602050305030304" pitchFamily="18" charset="0"/>
              <a:sym typeface="Helvetica Neue"/>
            </a:endParaRPr>
          </a:p>
        </p:txBody>
      </p:sp>
      <p:pic>
        <p:nvPicPr>
          <p:cNvPr id="15" name="Immagine 14">
            <a:extLst>
              <a:ext uri="{FF2B5EF4-FFF2-40B4-BE49-F238E27FC236}">
                <a16:creationId xmlns:a16="http://schemas.microsoft.com/office/drawing/2014/main" id="{17AB2BA3-FD27-8ED9-590E-22B878BB601F}"/>
              </a:ext>
            </a:extLst>
          </p:cNvPr>
          <p:cNvPicPr>
            <a:picLocks noChangeAspect="1"/>
          </p:cNvPicPr>
          <p:nvPr/>
        </p:nvPicPr>
        <p:blipFill>
          <a:blip r:embed="rId8"/>
          <a:stretch>
            <a:fillRect/>
          </a:stretch>
        </p:blipFill>
        <p:spPr>
          <a:xfrm>
            <a:off x="13769847" y="7533462"/>
            <a:ext cx="10194430" cy="5809869"/>
          </a:xfrm>
          <a:prstGeom prst="rect">
            <a:avLst/>
          </a:prstGeom>
        </p:spPr>
      </p:pic>
      <p:sp>
        <p:nvSpPr>
          <p:cNvPr id="17" name="CasellaDiTesto 16">
            <a:extLst>
              <a:ext uri="{FF2B5EF4-FFF2-40B4-BE49-F238E27FC236}">
                <a16:creationId xmlns:a16="http://schemas.microsoft.com/office/drawing/2014/main" id="{8A1CF1D5-1ED8-79EC-1156-16077814FDF8}"/>
              </a:ext>
            </a:extLst>
          </p:cNvPr>
          <p:cNvSpPr txBox="1"/>
          <p:nvPr/>
        </p:nvSpPr>
        <p:spPr>
          <a:xfrm>
            <a:off x="13769847" y="12779074"/>
            <a:ext cx="1897956"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it-IT" b="0" i="1" dirty="0">
                <a:solidFill>
                  <a:srgbClr val="7030A0"/>
                </a:solidFill>
                <a:highlight>
                  <a:srgbClr val="FFFF00"/>
                </a:highlight>
                <a:latin typeface="Book Antiqua" panose="02040602050305030304" pitchFamily="18" charset="0"/>
              </a:rPr>
              <a:t>23-02-2024</a:t>
            </a:r>
            <a:endParaRPr kumimoji="0" lang="it-IT" sz="3000" b="0" i="1" u="none" strike="noStrike" cap="none" spc="0" normalizeH="0" baseline="0" dirty="0">
              <a:ln>
                <a:noFill/>
              </a:ln>
              <a:solidFill>
                <a:srgbClr val="7030A0"/>
              </a:solidFill>
              <a:effectLst/>
              <a:highlight>
                <a:srgbClr val="FFFF00"/>
              </a:highlight>
              <a:uFillTx/>
              <a:latin typeface="Book Antiqua" panose="02040602050305030304" pitchFamily="18" charset="0"/>
              <a:sym typeface="Helvetica Neue"/>
            </a:endParaRPr>
          </a:p>
        </p:txBody>
      </p:sp>
      <mc:AlternateContent xmlns:mc="http://schemas.openxmlformats.org/markup-compatibility/2006" xmlns:p14="http://schemas.microsoft.com/office/powerpoint/2010/main">
        <mc:Choice Requires="p14">
          <p:contentPart p14:bwMode="auto" r:id="rId9">
            <p14:nvContentPartPr>
              <p14:cNvPr id="18" name="Input penna 17">
                <a:extLst>
                  <a:ext uri="{FF2B5EF4-FFF2-40B4-BE49-F238E27FC236}">
                    <a16:creationId xmlns:a16="http://schemas.microsoft.com/office/drawing/2014/main" id="{1220A18B-9037-183D-4A41-5B86658420CB}"/>
                  </a:ext>
                </a:extLst>
              </p14:cNvPr>
              <p14:cNvContentPartPr/>
              <p14:nvPr/>
            </p14:nvContentPartPr>
            <p14:xfrm>
              <a:off x="16437726" y="8873796"/>
              <a:ext cx="6775200" cy="3263760"/>
            </p14:xfrm>
          </p:contentPart>
        </mc:Choice>
        <mc:Fallback xmlns="">
          <p:pic>
            <p:nvPicPr>
              <p:cNvPr id="18" name="Input penna 17">
                <a:extLst>
                  <a:ext uri="{FF2B5EF4-FFF2-40B4-BE49-F238E27FC236}">
                    <a16:creationId xmlns:a16="http://schemas.microsoft.com/office/drawing/2014/main" id="{1220A18B-9037-183D-4A41-5B86658420CB}"/>
                  </a:ext>
                </a:extLst>
              </p:cNvPr>
              <p:cNvPicPr/>
              <p:nvPr/>
            </p:nvPicPr>
            <p:blipFill>
              <a:blip r:embed="rId10"/>
              <a:stretch>
                <a:fillRect/>
              </a:stretch>
            </p:blipFill>
            <p:spPr>
              <a:xfrm>
                <a:off x="16420086" y="8838156"/>
                <a:ext cx="6810840" cy="3335400"/>
              </a:xfrm>
              <a:prstGeom prst="rect">
                <a:avLst/>
              </a:prstGeom>
            </p:spPr>
          </p:pic>
        </mc:Fallback>
      </mc:AlternateContent>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6" name="Rectangle 165">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 name="IMG_1663.jpeg" descr="IMG_1663.jpeg"/>
          <p:cNvPicPr>
            <a:picLocks noChangeAspect="1"/>
          </p:cNvPicPr>
          <p:nvPr/>
        </p:nvPicPr>
        <p:blipFill rotWithShape="1">
          <a:blip r:embed="rId3">
            <a:alphaModFix amt="35000"/>
          </a:blip>
          <a:srcRect t="21126" b="47233"/>
          <a:stretch/>
        </p:blipFill>
        <p:spPr>
          <a:xfrm>
            <a:off x="-24691" y="10"/>
            <a:ext cx="24383978" cy="13715990"/>
          </a:xfrm>
          <a:prstGeom prst="rect">
            <a:avLst/>
          </a:prstGeom>
        </p:spPr>
      </p:pic>
      <p:sp>
        <p:nvSpPr>
          <p:cNvPr id="133" name="Il processo vivente: processo stocastico"/>
          <p:cNvSpPr txBox="1">
            <a:spLocks noGrp="1"/>
          </p:cNvSpPr>
          <p:nvPr>
            <p:ph type="title" idx="4294967295"/>
          </p:nvPr>
        </p:nvSpPr>
        <p:spPr>
          <a:xfrm>
            <a:off x="330431" y="1188587"/>
            <a:ext cx="6667925" cy="2651126"/>
          </a:xfrm>
          <a:prstGeom prst="rect">
            <a:avLst/>
          </a:prstGeom>
        </p:spPr>
        <p:txBody>
          <a:bodyPr vert="horz" lIns="91440" tIns="45720" rIns="91440" bIns="45720" rtlCol="0" anchor="ctr">
            <a:normAutofit fontScale="90000"/>
          </a:bodyPr>
          <a:lstStyle>
            <a:lvl1pPr defTabSz="503555">
              <a:defRPr sz="6832"/>
            </a:lvl1pPr>
          </a:lstStyle>
          <a:p>
            <a:pPr algn="l" defTabSz="914400">
              <a:lnSpc>
                <a:spcPct val="90000"/>
              </a:lnSpc>
              <a:spcBef>
                <a:spcPct val="0"/>
              </a:spcBef>
            </a:pPr>
            <a:r>
              <a:rPr lang="en-US" sz="8000" b="1" i="1" kern="1200" dirty="0">
                <a:solidFill>
                  <a:srgbClr val="FFFFFF"/>
                </a:solidFill>
                <a:latin typeface="Book Antiqua" panose="02040602050305030304" pitchFamily="18" charset="0"/>
                <a:ea typeface="+mj-ea"/>
                <a:cs typeface="+mj-cs"/>
              </a:rPr>
              <a:t>Sistema </a:t>
            </a:r>
            <a:r>
              <a:rPr lang="en-US" sz="8000" b="1" i="1" kern="1200" dirty="0" err="1">
                <a:solidFill>
                  <a:srgbClr val="FFFFFF"/>
                </a:solidFill>
                <a:latin typeface="Book Antiqua" panose="02040602050305030304" pitchFamily="18" charset="0"/>
                <a:ea typeface="+mj-ea"/>
                <a:cs typeface="+mj-cs"/>
              </a:rPr>
              <a:t>vivente</a:t>
            </a:r>
            <a:r>
              <a:rPr lang="en-US" sz="8000" b="1" i="1" kern="1200" dirty="0">
                <a:solidFill>
                  <a:srgbClr val="FFFFFF"/>
                </a:solidFill>
                <a:latin typeface="Book Antiqua" panose="02040602050305030304" pitchFamily="18" charset="0"/>
                <a:ea typeface="+mj-ea"/>
                <a:cs typeface="+mj-cs"/>
              </a:rPr>
              <a:t> COME </a:t>
            </a:r>
            <a:r>
              <a:rPr lang="en-US" sz="8000" b="1" i="1" kern="1200" dirty="0" err="1">
                <a:solidFill>
                  <a:srgbClr val="FFFFFF"/>
                </a:solidFill>
                <a:latin typeface="Book Antiqua" panose="02040602050305030304" pitchFamily="18" charset="0"/>
                <a:ea typeface="+mj-ea"/>
                <a:cs typeface="+mj-cs"/>
              </a:rPr>
              <a:t>processo</a:t>
            </a:r>
            <a:r>
              <a:rPr lang="en-US" sz="8000" b="1" i="1" kern="1200" dirty="0">
                <a:solidFill>
                  <a:srgbClr val="FFFFFF"/>
                </a:solidFill>
                <a:latin typeface="Book Antiqua" panose="02040602050305030304" pitchFamily="18" charset="0"/>
                <a:ea typeface="+mj-ea"/>
                <a:cs typeface="+mj-cs"/>
              </a:rPr>
              <a:t> </a:t>
            </a:r>
            <a:r>
              <a:rPr lang="en-US" sz="8000" b="1" i="1" kern="1200" dirty="0" err="1">
                <a:solidFill>
                  <a:srgbClr val="FFFFFF"/>
                </a:solidFill>
                <a:latin typeface="Book Antiqua" panose="02040602050305030304" pitchFamily="18" charset="0"/>
                <a:ea typeface="+mj-ea"/>
                <a:cs typeface="+mj-cs"/>
              </a:rPr>
              <a:t>stocastico</a:t>
            </a:r>
            <a:endParaRPr lang="en-US" sz="8000" b="1" i="1" kern="1200" dirty="0">
              <a:solidFill>
                <a:srgbClr val="FFFFFF"/>
              </a:solidFill>
              <a:latin typeface="Book Antiqua" panose="02040602050305030304" pitchFamily="18" charset="0"/>
              <a:ea typeface="+mj-ea"/>
              <a:cs typeface="+mj-cs"/>
            </a:endParaRPr>
          </a:p>
        </p:txBody>
      </p:sp>
      <mc:AlternateContent xmlns:mc="http://schemas.openxmlformats.org/markup-compatibility/2006" xmlns:p14="http://schemas.microsoft.com/office/powerpoint/2010/main">
        <mc:Choice Requires="p14">
          <p:contentPart p14:bwMode="auto" r:id="rId4">
            <p14:nvContentPartPr>
              <p14:cNvPr id="2" name="Input penna 1">
                <a:extLst>
                  <a:ext uri="{FF2B5EF4-FFF2-40B4-BE49-F238E27FC236}">
                    <a16:creationId xmlns:a16="http://schemas.microsoft.com/office/drawing/2014/main" id="{512D89DB-8FFB-3DF5-5D40-733B87B87CE7}"/>
                  </a:ext>
                </a:extLst>
              </p14:cNvPr>
              <p14:cNvContentPartPr/>
              <p14:nvPr/>
            </p14:nvContentPartPr>
            <p14:xfrm>
              <a:off x="1898685" y="1497285"/>
              <a:ext cx="360" cy="360"/>
            </p14:xfrm>
          </p:contentPart>
        </mc:Choice>
        <mc:Fallback xmlns="">
          <p:pic>
            <p:nvPicPr>
              <p:cNvPr id="2" name="Input penna 1">
                <a:extLst>
                  <a:ext uri="{FF2B5EF4-FFF2-40B4-BE49-F238E27FC236}">
                    <a16:creationId xmlns:a16="http://schemas.microsoft.com/office/drawing/2014/main" id="{512D89DB-8FFB-3DF5-5D40-733B87B87CE7}"/>
                  </a:ext>
                </a:extLst>
              </p:cNvPr>
              <p:cNvPicPr/>
              <p:nvPr/>
            </p:nvPicPr>
            <p:blipFill>
              <a:blip r:embed="rId5"/>
              <a:stretch>
                <a:fillRect/>
              </a:stretch>
            </p:blipFill>
            <p:spPr>
              <a:xfrm>
                <a:off x="1880685" y="1461285"/>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put penna 2">
                <a:extLst>
                  <a:ext uri="{FF2B5EF4-FFF2-40B4-BE49-F238E27FC236}">
                    <a16:creationId xmlns:a16="http://schemas.microsoft.com/office/drawing/2014/main" id="{43C7D611-B856-7913-C314-158D8EB0FC6A}"/>
                  </a:ext>
                </a:extLst>
              </p14:cNvPr>
              <p14:cNvContentPartPr/>
              <p14:nvPr/>
            </p14:nvContentPartPr>
            <p14:xfrm>
              <a:off x="1887885" y="1823445"/>
              <a:ext cx="360" cy="360"/>
            </p14:xfrm>
          </p:contentPart>
        </mc:Choice>
        <mc:Fallback xmlns="">
          <p:pic>
            <p:nvPicPr>
              <p:cNvPr id="3" name="Input penna 2">
                <a:extLst>
                  <a:ext uri="{FF2B5EF4-FFF2-40B4-BE49-F238E27FC236}">
                    <a16:creationId xmlns:a16="http://schemas.microsoft.com/office/drawing/2014/main" id="{43C7D611-B856-7913-C314-158D8EB0FC6A}"/>
                  </a:ext>
                </a:extLst>
              </p:cNvPr>
              <p:cNvPicPr/>
              <p:nvPr/>
            </p:nvPicPr>
            <p:blipFill>
              <a:blip r:embed="rId5"/>
              <a:stretch>
                <a:fillRect/>
              </a:stretch>
            </p:blipFill>
            <p:spPr>
              <a:xfrm>
                <a:off x="1869885" y="1787445"/>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put penna 3">
                <a:extLst>
                  <a:ext uri="{FF2B5EF4-FFF2-40B4-BE49-F238E27FC236}">
                    <a16:creationId xmlns:a16="http://schemas.microsoft.com/office/drawing/2014/main" id="{64AB7144-C987-FB95-BB16-D3AB7DDED2F9}"/>
                  </a:ext>
                </a:extLst>
              </p14:cNvPr>
              <p14:cNvContentPartPr/>
              <p14:nvPr/>
            </p14:nvContentPartPr>
            <p14:xfrm>
              <a:off x="1753245" y="2109015"/>
              <a:ext cx="360" cy="360"/>
            </p14:xfrm>
          </p:contentPart>
        </mc:Choice>
        <mc:Fallback xmlns="">
          <p:pic>
            <p:nvPicPr>
              <p:cNvPr id="4" name="Input penna 3">
                <a:extLst>
                  <a:ext uri="{FF2B5EF4-FFF2-40B4-BE49-F238E27FC236}">
                    <a16:creationId xmlns:a16="http://schemas.microsoft.com/office/drawing/2014/main" id="{64AB7144-C987-FB95-BB16-D3AB7DDED2F9}"/>
                  </a:ext>
                </a:extLst>
              </p:cNvPr>
              <p:cNvPicPr/>
              <p:nvPr/>
            </p:nvPicPr>
            <p:blipFill>
              <a:blip r:embed="rId5"/>
              <a:stretch>
                <a:fillRect/>
              </a:stretch>
            </p:blipFill>
            <p:spPr>
              <a:xfrm>
                <a:off x="1735605" y="2073015"/>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put penna 4">
                <a:extLst>
                  <a:ext uri="{FF2B5EF4-FFF2-40B4-BE49-F238E27FC236}">
                    <a16:creationId xmlns:a16="http://schemas.microsoft.com/office/drawing/2014/main" id="{9E9FF340-B01C-AF1A-0B63-621A1EBEF30F}"/>
                  </a:ext>
                </a:extLst>
              </p14:cNvPr>
              <p14:cNvContentPartPr/>
              <p14:nvPr/>
            </p14:nvContentPartPr>
            <p14:xfrm>
              <a:off x="1699605" y="2398365"/>
              <a:ext cx="360" cy="360"/>
            </p14:xfrm>
          </p:contentPart>
        </mc:Choice>
        <mc:Fallback xmlns="">
          <p:pic>
            <p:nvPicPr>
              <p:cNvPr id="5" name="Input penna 4">
                <a:extLst>
                  <a:ext uri="{FF2B5EF4-FFF2-40B4-BE49-F238E27FC236}">
                    <a16:creationId xmlns:a16="http://schemas.microsoft.com/office/drawing/2014/main" id="{9E9FF340-B01C-AF1A-0B63-621A1EBEF30F}"/>
                  </a:ext>
                </a:extLst>
              </p:cNvPr>
              <p:cNvPicPr/>
              <p:nvPr/>
            </p:nvPicPr>
            <p:blipFill>
              <a:blip r:embed="rId5"/>
              <a:stretch>
                <a:fillRect/>
              </a:stretch>
            </p:blipFill>
            <p:spPr>
              <a:xfrm>
                <a:off x="1681965" y="2362725"/>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put penna 5">
                <a:extLst>
                  <a:ext uri="{FF2B5EF4-FFF2-40B4-BE49-F238E27FC236}">
                    <a16:creationId xmlns:a16="http://schemas.microsoft.com/office/drawing/2014/main" id="{7FC894B6-2514-D8E3-740B-E15AFE75257A}"/>
                  </a:ext>
                </a:extLst>
              </p14:cNvPr>
              <p14:cNvContentPartPr/>
              <p14:nvPr/>
            </p14:nvContentPartPr>
            <p14:xfrm>
              <a:off x="1699605" y="2398365"/>
              <a:ext cx="360" cy="360"/>
            </p14:xfrm>
          </p:contentPart>
        </mc:Choice>
        <mc:Fallback xmlns="">
          <p:pic>
            <p:nvPicPr>
              <p:cNvPr id="6" name="Input penna 5">
                <a:extLst>
                  <a:ext uri="{FF2B5EF4-FFF2-40B4-BE49-F238E27FC236}">
                    <a16:creationId xmlns:a16="http://schemas.microsoft.com/office/drawing/2014/main" id="{7FC894B6-2514-D8E3-740B-E15AFE75257A}"/>
                  </a:ext>
                </a:extLst>
              </p:cNvPr>
              <p:cNvPicPr/>
              <p:nvPr/>
            </p:nvPicPr>
            <p:blipFill>
              <a:blip r:embed="rId5"/>
              <a:stretch>
                <a:fillRect/>
              </a:stretch>
            </p:blipFill>
            <p:spPr>
              <a:xfrm>
                <a:off x="1681965" y="2362725"/>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put penna 6">
                <a:extLst>
                  <a:ext uri="{FF2B5EF4-FFF2-40B4-BE49-F238E27FC236}">
                    <a16:creationId xmlns:a16="http://schemas.microsoft.com/office/drawing/2014/main" id="{1F8B0748-D855-2C17-F94D-552D8A9E42FA}"/>
                  </a:ext>
                </a:extLst>
              </p14:cNvPr>
              <p14:cNvContentPartPr/>
              <p14:nvPr/>
            </p14:nvContentPartPr>
            <p14:xfrm>
              <a:off x="2086245" y="3899925"/>
              <a:ext cx="360" cy="360"/>
            </p14:xfrm>
          </p:contentPart>
        </mc:Choice>
        <mc:Fallback xmlns="">
          <p:pic>
            <p:nvPicPr>
              <p:cNvPr id="7" name="Input penna 6">
                <a:extLst>
                  <a:ext uri="{FF2B5EF4-FFF2-40B4-BE49-F238E27FC236}">
                    <a16:creationId xmlns:a16="http://schemas.microsoft.com/office/drawing/2014/main" id="{1F8B0748-D855-2C17-F94D-552D8A9E42FA}"/>
                  </a:ext>
                </a:extLst>
              </p:cNvPr>
              <p:cNvPicPr/>
              <p:nvPr/>
            </p:nvPicPr>
            <p:blipFill>
              <a:blip r:embed="rId5"/>
              <a:stretch>
                <a:fillRect/>
              </a:stretch>
            </p:blipFill>
            <p:spPr>
              <a:xfrm>
                <a:off x="2068605" y="3863925"/>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put penna 7">
                <a:extLst>
                  <a:ext uri="{FF2B5EF4-FFF2-40B4-BE49-F238E27FC236}">
                    <a16:creationId xmlns:a16="http://schemas.microsoft.com/office/drawing/2014/main" id="{17A1882F-0586-F5AC-19AD-C90D2A5C8261}"/>
                  </a:ext>
                </a:extLst>
              </p14:cNvPr>
              <p14:cNvContentPartPr/>
              <p14:nvPr/>
            </p14:nvContentPartPr>
            <p14:xfrm>
              <a:off x="2086245" y="3899925"/>
              <a:ext cx="360" cy="360"/>
            </p14:xfrm>
          </p:contentPart>
        </mc:Choice>
        <mc:Fallback xmlns="">
          <p:pic>
            <p:nvPicPr>
              <p:cNvPr id="8" name="Input penna 7">
                <a:extLst>
                  <a:ext uri="{FF2B5EF4-FFF2-40B4-BE49-F238E27FC236}">
                    <a16:creationId xmlns:a16="http://schemas.microsoft.com/office/drawing/2014/main" id="{17A1882F-0586-F5AC-19AD-C90D2A5C8261}"/>
                  </a:ext>
                </a:extLst>
              </p:cNvPr>
              <p:cNvPicPr/>
              <p:nvPr/>
            </p:nvPicPr>
            <p:blipFill>
              <a:blip r:embed="rId5"/>
              <a:stretch>
                <a:fillRect/>
              </a:stretch>
            </p:blipFill>
            <p:spPr>
              <a:xfrm>
                <a:off x="2068605" y="3863925"/>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put penna 8">
                <a:extLst>
                  <a:ext uri="{FF2B5EF4-FFF2-40B4-BE49-F238E27FC236}">
                    <a16:creationId xmlns:a16="http://schemas.microsoft.com/office/drawing/2014/main" id="{765B123C-A8CA-56C6-6419-2CB86C8A5EC4}"/>
                  </a:ext>
                </a:extLst>
              </p14:cNvPr>
              <p14:cNvContentPartPr/>
              <p14:nvPr/>
            </p14:nvContentPartPr>
            <p14:xfrm>
              <a:off x="2086245" y="3899925"/>
              <a:ext cx="360" cy="360"/>
            </p14:xfrm>
          </p:contentPart>
        </mc:Choice>
        <mc:Fallback xmlns="">
          <p:pic>
            <p:nvPicPr>
              <p:cNvPr id="9" name="Input penna 8">
                <a:extLst>
                  <a:ext uri="{FF2B5EF4-FFF2-40B4-BE49-F238E27FC236}">
                    <a16:creationId xmlns:a16="http://schemas.microsoft.com/office/drawing/2014/main" id="{765B123C-A8CA-56C6-6419-2CB86C8A5EC4}"/>
                  </a:ext>
                </a:extLst>
              </p:cNvPr>
              <p:cNvPicPr/>
              <p:nvPr/>
            </p:nvPicPr>
            <p:blipFill>
              <a:blip r:embed="rId5"/>
              <a:stretch>
                <a:fillRect/>
              </a:stretch>
            </p:blipFill>
            <p:spPr>
              <a:xfrm>
                <a:off x="2068605" y="3863925"/>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put penna 9">
                <a:extLst>
                  <a:ext uri="{FF2B5EF4-FFF2-40B4-BE49-F238E27FC236}">
                    <a16:creationId xmlns:a16="http://schemas.microsoft.com/office/drawing/2014/main" id="{A164FCE0-05E3-E049-50CD-9C9260B1B0A0}"/>
                  </a:ext>
                </a:extLst>
              </p14:cNvPr>
              <p14:cNvContentPartPr/>
              <p14:nvPr/>
            </p14:nvContentPartPr>
            <p14:xfrm>
              <a:off x="2086245" y="3899925"/>
              <a:ext cx="360" cy="360"/>
            </p14:xfrm>
          </p:contentPart>
        </mc:Choice>
        <mc:Fallback xmlns="">
          <p:pic>
            <p:nvPicPr>
              <p:cNvPr id="10" name="Input penna 9">
                <a:extLst>
                  <a:ext uri="{FF2B5EF4-FFF2-40B4-BE49-F238E27FC236}">
                    <a16:creationId xmlns:a16="http://schemas.microsoft.com/office/drawing/2014/main" id="{A164FCE0-05E3-E049-50CD-9C9260B1B0A0}"/>
                  </a:ext>
                </a:extLst>
              </p:cNvPr>
              <p:cNvPicPr/>
              <p:nvPr/>
            </p:nvPicPr>
            <p:blipFill>
              <a:blip r:embed="rId5"/>
              <a:stretch>
                <a:fillRect/>
              </a:stretch>
            </p:blipFill>
            <p:spPr>
              <a:xfrm>
                <a:off x="2068605" y="3863925"/>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put penna 10">
                <a:extLst>
                  <a:ext uri="{FF2B5EF4-FFF2-40B4-BE49-F238E27FC236}">
                    <a16:creationId xmlns:a16="http://schemas.microsoft.com/office/drawing/2014/main" id="{F0698BA8-1379-7871-0296-BDB6B2764DF5}"/>
                  </a:ext>
                </a:extLst>
              </p14:cNvPr>
              <p14:cNvContentPartPr/>
              <p14:nvPr/>
            </p14:nvContentPartPr>
            <p14:xfrm>
              <a:off x="1971405" y="4144005"/>
              <a:ext cx="360" cy="360"/>
            </p14:xfrm>
          </p:contentPart>
        </mc:Choice>
        <mc:Fallback xmlns="">
          <p:pic>
            <p:nvPicPr>
              <p:cNvPr id="11" name="Input penna 10">
                <a:extLst>
                  <a:ext uri="{FF2B5EF4-FFF2-40B4-BE49-F238E27FC236}">
                    <a16:creationId xmlns:a16="http://schemas.microsoft.com/office/drawing/2014/main" id="{F0698BA8-1379-7871-0296-BDB6B2764DF5}"/>
                  </a:ext>
                </a:extLst>
              </p:cNvPr>
              <p:cNvPicPr/>
              <p:nvPr/>
            </p:nvPicPr>
            <p:blipFill>
              <a:blip r:embed="rId5"/>
              <a:stretch>
                <a:fillRect/>
              </a:stretch>
            </p:blipFill>
            <p:spPr>
              <a:xfrm>
                <a:off x="1953405" y="4108005"/>
                <a:ext cx="36000" cy="72000"/>
              </a:xfrm>
              <a:prstGeom prst="rect">
                <a:avLst/>
              </a:prstGeom>
            </p:spPr>
          </p:pic>
        </mc:Fallback>
      </mc:AlternateContent>
      <p:graphicFrame>
        <p:nvGraphicFramePr>
          <p:cNvPr id="168" name="Componente aleatoria casuale…">
            <a:extLst>
              <a:ext uri="{FF2B5EF4-FFF2-40B4-BE49-F238E27FC236}">
                <a16:creationId xmlns:a16="http://schemas.microsoft.com/office/drawing/2014/main" id="{1E5637A8-3D47-0D1D-75BB-AB626BD2A721}"/>
              </a:ext>
            </a:extLst>
          </p:cNvPr>
          <p:cNvGraphicFramePr/>
          <p:nvPr>
            <p:extLst>
              <p:ext uri="{D42A27DB-BD31-4B8C-83A1-F6EECF244321}">
                <p14:modId xmlns:p14="http://schemas.microsoft.com/office/powerpoint/2010/main" val="3468570261"/>
              </p:ext>
            </p:extLst>
          </p:nvPr>
        </p:nvGraphicFramePr>
        <p:xfrm>
          <a:off x="-95250" y="2536825"/>
          <a:ext cx="21031200" cy="8702676"/>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mc:AlternateContent xmlns:mc="http://schemas.openxmlformats.org/markup-compatibility/2006" xmlns:p14="http://schemas.microsoft.com/office/powerpoint/2010/main">
        <mc:Choice Requires="p14">
          <p:contentPart p14:bwMode="auto" r:id="rId20">
            <p14:nvContentPartPr>
              <p14:cNvPr id="12" name="Input penna 11">
                <a:extLst>
                  <a:ext uri="{FF2B5EF4-FFF2-40B4-BE49-F238E27FC236}">
                    <a16:creationId xmlns:a16="http://schemas.microsoft.com/office/drawing/2014/main" id="{6F474EC7-EE82-699B-17A1-AE1B85AA691B}"/>
                  </a:ext>
                </a:extLst>
              </p14:cNvPr>
              <p14:cNvContentPartPr/>
              <p14:nvPr/>
            </p14:nvContentPartPr>
            <p14:xfrm>
              <a:off x="18206685" y="8304885"/>
              <a:ext cx="360" cy="360"/>
            </p14:xfrm>
          </p:contentPart>
        </mc:Choice>
        <mc:Fallback xmlns="">
          <p:pic>
            <p:nvPicPr>
              <p:cNvPr id="12" name="Input penna 11">
                <a:extLst>
                  <a:ext uri="{FF2B5EF4-FFF2-40B4-BE49-F238E27FC236}">
                    <a16:creationId xmlns:a16="http://schemas.microsoft.com/office/drawing/2014/main" id="{6F474EC7-EE82-699B-17A1-AE1B85AA691B}"/>
                  </a:ext>
                </a:extLst>
              </p:cNvPr>
              <p:cNvPicPr/>
              <p:nvPr/>
            </p:nvPicPr>
            <p:blipFill>
              <a:blip r:embed="rId5"/>
              <a:stretch>
                <a:fillRect/>
              </a:stretch>
            </p:blipFill>
            <p:spPr>
              <a:xfrm>
                <a:off x="18189045" y="8269245"/>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Input penna 12">
                <a:extLst>
                  <a:ext uri="{FF2B5EF4-FFF2-40B4-BE49-F238E27FC236}">
                    <a16:creationId xmlns:a16="http://schemas.microsoft.com/office/drawing/2014/main" id="{873AA87D-38A5-2F20-1E46-675FA4744B5E}"/>
                  </a:ext>
                </a:extLst>
              </p14:cNvPr>
              <p14:cNvContentPartPr/>
              <p14:nvPr/>
            </p14:nvContentPartPr>
            <p14:xfrm>
              <a:off x="19197405" y="4265685"/>
              <a:ext cx="360" cy="360"/>
            </p14:xfrm>
          </p:contentPart>
        </mc:Choice>
        <mc:Fallback xmlns="">
          <p:pic>
            <p:nvPicPr>
              <p:cNvPr id="13" name="Input penna 12">
                <a:extLst>
                  <a:ext uri="{FF2B5EF4-FFF2-40B4-BE49-F238E27FC236}">
                    <a16:creationId xmlns:a16="http://schemas.microsoft.com/office/drawing/2014/main" id="{873AA87D-38A5-2F20-1E46-675FA4744B5E}"/>
                  </a:ext>
                </a:extLst>
              </p:cNvPr>
              <p:cNvPicPr/>
              <p:nvPr/>
            </p:nvPicPr>
            <p:blipFill>
              <a:blip r:embed="rId5"/>
              <a:stretch>
                <a:fillRect/>
              </a:stretch>
            </p:blipFill>
            <p:spPr>
              <a:xfrm>
                <a:off x="19179765" y="4230045"/>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Input penna 13">
                <a:extLst>
                  <a:ext uri="{FF2B5EF4-FFF2-40B4-BE49-F238E27FC236}">
                    <a16:creationId xmlns:a16="http://schemas.microsoft.com/office/drawing/2014/main" id="{6BEA682E-610B-D14A-41DA-A5A216AE45CB}"/>
                  </a:ext>
                </a:extLst>
              </p14:cNvPr>
              <p14:cNvContentPartPr/>
              <p14:nvPr/>
            </p14:nvContentPartPr>
            <p14:xfrm>
              <a:off x="3360285" y="2256165"/>
              <a:ext cx="360" cy="360"/>
            </p14:xfrm>
          </p:contentPart>
        </mc:Choice>
        <mc:Fallback xmlns="">
          <p:pic>
            <p:nvPicPr>
              <p:cNvPr id="14" name="Input penna 13">
                <a:extLst>
                  <a:ext uri="{FF2B5EF4-FFF2-40B4-BE49-F238E27FC236}">
                    <a16:creationId xmlns:a16="http://schemas.microsoft.com/office/drawing/2014/main" id="{6BEA682E-610B-D14A-41DA-A5A216AE45CB}"/>
                  </a:ext>
                </a:extLst>
              </p:cNvPr>
              <p:cNvPicPr/>
              <p:nvPr/>
            </p:nvPicPr>
            <p:blipFill>
              <a:blip r:embed="rId5"/>
              <a:stretch>
                <a:fillRect/>
              </a:stretch>
            </p:blipFill>
            <p:spPr>
              <a:xfrm>
                <a:off x="3342645" y="2220525"/>
                <a:ext cx="36000" cy="72000"/>
              </a:xfrm>
              <a:prstGeom prst="rect">
                <a:avLst/>
              </a:prstGeom>
            </p:spPr>
          </p:pic>
        </mc:Fallback>
      </mc:AlternateContent>
    </p:spTree>
  </p:cSld>
  <p:clrMapOvr>
    <a:overrideClrMapping bg1="dk1" tx1="lt1" bg2="dk2" tx2="lt2" accent1="accent1" accent2="accent2" accent3="accent3" accent4="accent4" accent5="accent5" accent6="accent6" hlink="hlink" folHlink="folHlink"/>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immagine 5" descr="Immagine che contiene schizzo, disegno, arte, mano&#10;&#10;Descrizione generata automaticamente">
            <a:extLst>
              <a:ext uri="{FF2B5EF4-FFF2-40B4-BE49-F238E27FC236}">
                <a16:creationId xmlns:a16="http://schemas.microsoft.com/office/drawing/2014/main" id="{1BFAF9D8-06DC-70C9-9236-91E6E218A866}"/>
              </a:ext>
            </a:extLst>
          </p:cNvPr>
          <p:cNvPicPr>
            <a:picLocks noGrp="1" noChangeAspect="1"/>
          </p:cNvPicPr>
          <p:nvPr>
            <p:ph type="pic" sz="quarter" idx="2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1601" b="11601"/>
          <a:stretch>
            <a:fillRect/>
          </a:stretch>
        </p:blipFill>
        <p:spPr>
          <a:xfrm>
            <a:off x="99311" y="1722237"/>
            <a:ext cx="14445364" cy="9982083"/>
          </a:xfrm>
        </p:spPr>
      </p:pic>
      <p:sp>
        <p:nvSpPr>
          <p:cNvPr id="4" name="Segnaposto immagine 3">
            <a:extLst>
              <a:ext uri="{FF2B5EF4-FFF2-40B4-BE49-F238E27FC236}">
                <a16:creationId xmlns:a16="http://schemas.microsoft.com/office/drawing/2014/main" id="{D09F4763-1D04-B3C3-8171-B3DDFC4E49C7}"/>
              </a:ext>
            </a:extLst>
          </p:cNvPr>
          <p:cNvSpPr>
            <a:spLocks noGrp="1"/>
          </p:cNvSpPr>
          <p:nvPr>
            <p:ph type="pic" idx="23"/>
          </p:nvPr>
        </p:nvSpPr>
        <p:spPr>
          <a:xfrm>
            <a:off x="14544675" y="200026"/>
            <a:ext cx="9601199" cy="13230224"/>
          </a:xfrm>
        </p:spPr>
        <p:txBody>
          <a:bodyPr/>
          <a:lstStyle/>
          <a:p>
            <a:pPr marL="0" lvl="0" indent="0" algn="just">
              <a:buNone/>
            </a:pPr>
            <a:r>
              <a:rPr lang="it-IT" sz="4000" b="1" i="1" kern="100" dirty="0">
                <a:latin typeface="Book Antiqua" panose="02040602050305030304" pitchFamily="18" charset="0"/>
                <a:ea typeface="Calibri" panose="020F0502020204030204" pitchFamily="34" charset="0"/>
                <a:cs typeface="Aldhabi" pitchFamily="2" charset="-78"/>
              </a:rPr>
              <a:t>            </a:t>
            </a:r>
            <a:r>
              <a:rPr lang="it-IT" sz="4000" b="1" i="1" kern="100" dirty="0">
                <a:solidFill>
                  <a:srgbClr val="FFFF00"/>
                </a:solidFill>
                <a:latin typeface="Book Antiqua" panose="02040602050305030304" pitchFamily="18" charset="0"/>
                <a:ea typeface="Calibri" panose="020F0502020204030204" pitchFamily="34" charset="0"/>
                <a:cs typeface="Aldhabi" pitchFamily="2" charset="-78"/>
              </a:rPr>
              <a:t> </a:t>
            </a:r>
            <a:r>
              <a:rPr lang="it-IT" sz="3600" b="1" i="1" kern="100" dirty="0">
                <a:solidFill>
                  <a:srgbClr val="7030A0"/>
                </a:solidFill>
                <a:latin typeface="Book Antiqua" panose="02040602050305030304" pitchFamily="18" charset="0"/>
                <a:ea typeface="Calibri" panose="020F0502020204030204" pitchFamily="34" charset="0"/>
                <a:cs typeface="Aldhabi" pitchFamily="2" charset="-78"/>
              </a:rPr>
              <a:t>P</a:t>
            </a:r>
            <a:r>
              <a:rPr lang="it-IT" sz="3600" b="1" i="1" kern="100" dirty="0">
                <a:solidFill>
                  <a:srgbClr val="7030A0"/>
                </a:solidFill>
                <a:effectLst/>
                <a:latin typeface="Book Antiqua" panose="02040602050305030304" pitchFamily="18" charset="0"/>
                <a:ea typeface="Calibri" panose="020F0502020204030204" pitchFamily="34" charset="0"/>
                <a:cs typeface="Aldhabi" pitchFamily="2" charset="-78"/>
              </a:rPr>
              <a:t>ROCESSO STOCASTICO </a:t>
            </a:r>
            <a:endParaRPr lang="it-IT" sz="3600" b="1" i="1" kern="100" dirty="0">
              <a:solidFill>
                <a:srgbClr val="7030A0"/>
              </a:solidFill>
              <a:effectLst/>
              <a:latin typeface="Book Antiqua" panose="02040602050305030304" pitchFamily="18" charset="0"/>
              <a:ea typeface="Calibri" panose="020F0502020204030204" pitchFamily="34" charset="0"/>
              <a:cs typeface="Times New Roman" panose="02020603050405020304" pitchFamily="18" charset="0"/>
            </a:endParaRPr>
          </a:p>
          <a:p>
            <a:pPr marL="0" indent="0" algn="just">
              <a:buNone/>
            </a:pPr>
            <a:r>
              <a:rPr lang="it-IT" sz="4000" b="1" i="1" kern="100" dirty="0">
                <a:solidFill>
                  <a:srgbClr val="7030A0"/>
                </a:solidFill>
                <a:effectLst/>
                <a:latin typeface="Book Antiqua" panose="02040602050305030304" pitchFamily="18" charset="0"/>
                <a:ea typeface="Calibri" panose="020F0502020204030204" pitchFamily="34" charset="0"/>
                <a:cs typeface="Aldhabi" pitchFamily="2" charset="-78"/>
              </a:rPr>
              <a:t>deriva dal greco e vuol dire: “lanciare le frecce con l’arco, sul bersaglio”</a:t>
            </a:r>
            <a:endParaRPr lang="it-IT" sz="4000" b="1" i="1" kern="100" dirty="0">
              <a:solidFill>
                <a:srgbClr val="7030A0"/>
              </a:solidFill>
              <a:effectLst/>
              <a:latin typeface="Book Antiqua" panose="02040602050305030304" pitchFamily="18" charset="0"/>
              <a:ea typeface="Calibri" panose="020F0502020204030204" pitchFamily="34" charset="0"/>
              <a:cs typeface="Times New Roman" panose="02020603050405020304" pitchFamily="18" charset="0"/>
            </a:endParaRPr>
          </a:p>
          <a:p>
            <a:pPr marL="0" indent="0" algn="just">
              <a:buNone/>
            </a:pPr>
            <a:r>
              <a:rPr lang="it-IT" sz="4000" b="1" i="1" kern="100" dirty="0">
                <a:solidFill>
                  <a:srgbClr val="7030A0"/>
                </a:solidFill>
                <a:effectLst/>
                <a:latin typeface="Book Antiqua" panose="02040602050305030304" pitchFamily="18" charset="0"/>
                <a:ea typeface="Calibri" panose="020F0502020204030204" pitchFamily="34" charset="0"/>
                <a:cs typeface="Aldhabi" pitchFamily="2" charset="-78"/>
              </a:rPr>
              <a:t>Nell’ uso che fa Bateson non si intende un processo casuale, ma un processo complesso costituito da 2 parti (sottoprocessi): aleatorio casuale e selettivo conservativo. La relazione reciproca tra questi 2 sottoprocessi determina la struttura della ricorsività. La prevalenza di uno dei 2 sottoprocessi determina la fissità dell’organizzazione comportamentale quindi della patologia. Il ripristino della reciprocità dei 2 sottoprocessi rappresenta il recupero dell’autoorganizzazione (autopoiesi) evolutiva, in altre parole della Salute.      </a:t>
            </a:r>
            <a:endParaRPr lang="it-IT" sz="4000" b="1" i="1" kern="100" dirty="0">
              <a:solidFill>
                <a:srgbClr val="7030A0"/>
              </a:solidFill>
              <a:effectLst/>
              <a:latin typeface="Book Antiqua" panose="02040602050305030304" pitchFamily="18" charset="0"/>
              <a:ea typeface="Calibri" panose="020F0502020204030204" pitchFamily="34" charset="0"/>
              <a:cs typeface="Times New Roman" panose="02020603050405020304" pitchFamily="18" charset="0"/>
            </a:endParaRPr>
          </a:p>
          <a:p>
            <a:endParaRPr lang="it-IT" sz="5400" dirty="0">
              <a:solidFill>
                <a:srgbClr val="7030A0"/>
              </a:solidFill>
            </a:endParaRPr>
          </a:p>
        </p:txBody>
      </p:sp>
      <p:sp>
        <p:nvSpPr>
          <p:cNvPr id="7" name="CasellaDiTesto 6">
            <a:extLst>
              <a:ext uri="{FF2B5EF4-FFF2-40B4-BE49-F238E27FC236}">
                <a16:creationId xmlns:a16="http://schemas.microsoft.com/office/drawing/2014/main" id="{ED4068BA-41B7-113F-91D6-EA6D3391A59D}"/>
              </a:ext>
            </a:extLst>
          </p:cNvPr>
          <p:cNvSpPr txBox="1"/>
          <p:nvPr/>
        </p:nvSpPr>
        <p:spPr>
          <a:xfrm>
            <a:off x="3629025" y="9361232"/>
            <a:ext cx="10144125"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it-IT" sz="900">
                <a:hlinkClick r:id="rId3" tooltip="https://artemazeh.blogspot.com/search/label/Escher"/>
              </a:rPr>
              <a:t>Questa foto</a:t>
            </a:r>
            <a:r>
              <a:rPr lang="it-IT" sz="900"/>
              <a:t> di Autore sconosciuto è concesso in licenza da </a:t>
            </a:r>
            <a:r>
              <a:rPr lang="it-IT" sz="900">
                <a:hlinkClick r:id="rId4" tooltip="https://creativecommons.org/licenses/by-nc-nd/3.0/"/>
              </a:rPr>
              <a:t>CC BY-NC-ND</a:t>
            </a:r>
            <a:endParaRPr lang="it-IT" sz="900"/>
          </a:p>
        </p:txBody>
      </p:sp>
    </p:spTree>
    <p:extLst>
      <p:ext uri="{BB962C8B-B14F-4D97-AF65-F5344CB8AC3E}">
        <p14:creationId xmlns:p14="http://schemas.microsoft.com/office/powerpoint/2010/main" val="148937362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599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16C16B7-8001-13EA-130A-3EDDA683B912}"/>
              </a:ext>
            </a:extLst>
          </p:cNvPr>
          <p:cNvPicPr>
            <a:picLocks noChangeAspect="1"/>
          </p:cNvPicPr>
          <p:nvPr/>
        </p:nvPicPr>
        <p:blipFill rotWithShape="1">
          <a:blip r:embed="rId2">
            <a:alphaModFix amt="50000"/>
          </a:blip>
          <a:srcRect t="25893" r="1" b="18561"/>
          <a:stretch/>
        </p:blipFill>
        <p:spPr>
          <a:xfrm>
            <a:off x="20" y="-25400"/>
            <a:ext cx="24383980" cy="13715998"/>
          </a:xfrm>
          <a:prstGeom prst="rect">
            <a:avLst/>
          </a:prstGeom>
        </p:spPr>
      </p:pic>
      <p:sp>
        <p:nvSpPr>
          <p:cNvPr id="3" name="Titolo 2">
            <a:extLst>
              <a:ext uri="{FF2B5EF4-FFF2-40B4-BE49-F238E27FC236}">
                <a16:creationId xmlns:a16="http://schemas.microsoft.com/office/drawing/2014/main" id="{22BC8869-0E2C-B599-2FF8-4FE83D7E4E33}"/>
              </a:ext>
            </a:extLst>
          </p:cNvPr>
          <p:cNvSpPr>
            <a:spLocks noGrp="1"/>
          </p:cNvSpPr>
          <p:nvPr>
            <p:ph type="title"/>
          </p:nvPr>
        </p:nvSpPr>
        <p:spPr>
          <a:xfrm>
            <a:off x="2057400" y="2631440"/>
            <a:ext cx="18288000" cy="11155680"/>
          </a:xfrm>
        </p:spPr>
        <p:txBody>
          <a:bodyPr vert="horz" lIns="91440" tIns="45720" rIns="91440" bIns="45720" rtlCol="0" anchor="b">
            <a:noAutofit/>
          </a:bodyPr>
          <a:lstStyle/>
          <a:p>
            <a:pPr defTabSz="914400">
              <a:lnSpc>
                <a:spcPct val="90000"/>
              </a:lnSpc>
              <a:spcBef>
                <a:spcPct val="0"/>
              </a:spcBef>
            </a:pPr>
            <a:r>
              <a:rPr lang="en-US" sz="4000" i="1" kern="1200" dirty="0">
                <a:solidFill>
                  <a:srgbClr val="FFFFFF"/>
                </a:solidFill>
                <a:effectLst/>
                <a:latin typeface="Book Antiqua" panose="02040602050305030304" pitchFamily="18" charset="0"/>
                <a:ea typeface="+mj-ea"/>
                <a:cs typeface="+mj-cs"/>
              </a:rPr>
              <a:t>PROCESSO SELETTIVO CONSERVATIVO</a:t>
            </a:r>
            <a:br>
              <a:rPr lang="en-US" sz="4000" i="1" kern="1200" dirty="0">
                <a:solidFill>
                  <a:srgbClr val="FFFFFF"/>
                </a:solidFill>
                <a:effectLst/>
                <a:latin typeface="Book Antiqua" panose="02040602050305030304" pitchFamily="18" charset="0"/>
                <a:ea typeface="+mj-ea"/>
                <a:cs typeface="+mj-cs"/>
              </a:rPr>
            </a:br>
            <a:br>
              <a:rPr lang="en-US" sz="4000" i="1" kern="1200" dirty="0">
                <a:solidFill>
                  <a:srgbClr val="FFFFFF"/>
                </a:solidFill>
                <a:effectLst/>
                <a:latin typeface="Book Antiqua" panose="02040602050305030304" pitchFamily="18" charset="0"/>
                <a:ea typeface="+mj-ea"/>
                <a:cs typeface="+mj-cs"/>
              </a:rPr>
            </a:br>
            <a:r>
              <a:rPr lang="en-US" sz="4000" i="1" kern="1200" dirty="0">
                <a:solidFill>
                  <a:srgbClr val="FFFFFF"/>
                </a:solidFill>
                <a:effectLst/>
                <a:latin typeface="Book Antiqua" panose="02040602050305030304" pitchFamily="18" charset="0"/>
                <a:ea typeface="+mj-ea"/>
                <a:cs typeface="+mj-cs"/>
              </a:rPr>
              <a:t>IL </a:t>
            </a:r>
            <a:r>
              <a:rPr lang="en-US" sz="4000" i="1" kern="1200" dirty="0" err="1">
                <a:solidFill>
                  <a:srgbClr val="FFFFFF"/>
                </a:solidFill>
                <a:effectLst/>
                <a:latin typeface="Book Antiqua" panose="02040602050305030304" pitchFamily="18" charset="0"/>
                <a:ea typeface="+mj-ea"/>
                <a:cs typeface="+mj-cs"/>
              </a:rPr>
              <a:t>processo</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selettivo</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conservativo</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è</a:t>
            </a:r>
            <a:r>
              <a:rPr lang="en-US" sz="4000" i="1" kern="1200" dirty="0">
                <a:solidFill>
                  <a:srgbClr val="FFFFFF"/>
                </a:solidFill>
                <a:effectLst/>
                <a:latin typeface="Book Antiqua" panose="02040602050305030304" pitchFamily="18" charset="0"/>
                <a:ea typeface="+mj-ea"/>
                <a:cs typeface="+mj-cs"/>
              </a:rPr>
              <a:t> un </a:t>
            </a:r>
            <a:r>
              <a:rPr lang="en-US" sz="4000" i="1" kern="1200" dirty="0" err="1">
                <a:solidFill>
                  <a:srgbClr val="FFFFFF"/>
                </a:solidFill>
                <a:effectLst/>
                <a:latin typeface="Book Antiqua" panose="02040602050305030304" pitchFamily="18" charset="0"/>
                <a:ea typeface="+mj-ea"/>
                <a:cs typeface="+mj-cs"/>
              </a:rPr>
              <a:t>processo</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evolutivo</a:t>
            </a:r>
            <a:r>
              <a:rPr lang="en-US" sz="4000" i="1" kern="1200" dirty="0">
                <a:solidFill>
                  <a:srgbClr val="FFFFFF"/>
                </a:solidFill>
                <a:effectLst/>
                <a:latin typeface="Book Antiqua" panose="02040602050305030304" pitchFamily="18" charset="0"/>
                <a:ea typeface="+mj-ea"/>
                <a:cs typeface="+mj-cs"/>
              </a:rPr>
              <a:t> in cui le </a:t>
            </a:r>
            <a:r>
              <a:rPr lang="en-US" sz="4000" i="1" kern="1200" dirty="0" err="1">
                <a:solidFill>
                  <a:srgbClr val="FFFFFF"/>
                </a:solidFill>
                <a:effectLst/>
                <a:latin typeface="Book Antiqua" panose="02040602050305030304" pitchFamily="18" charset="0"/>
                <a:ea typeface="+mj-ea"/>
                <a:cs typeface="+mj-cs"/>
              </a:rPr>
              <a:t>mutazioni</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che</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si</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verificano</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nei</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geni</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vengono</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selezionate</a:t>
            </a:r>
            <a:r>
              <a:rPr lang="en-US" sz="4000" i="1" kern="1200" dirty="0">
                <a:solidFill>
                  <a:srgbClr val="FFFFFF"/>
                </a:solidFill>
                <a:effectLst/>
                <a:latin typeface="Book Antiqua" panose="02040602050305030304" pitchFamily="18" charset="0"/>
                <a:ea typeface="+mj-ea"/>
                <a:cs typeface="+mj-cs"/>
              </a:rPr>
              <a:t> solo se </a:t>
            </a:r>
            <a:r>
              <a:rPr lang="en-US" sz="4000" i="1" kern="1200" dirty="0" err="1">
                <a:solidFill>
                  <a:srgbClr val="FFFFFF"/>
                </a:solidFill>
                <a:effectLst/>
                <a:latin typeface="Book Antiqua" panose="02040602050305030304" pitchFamily="18" charset="0"/>
                <a:ea typeface="+mj-ea"/>
                <a:cs typeface="+mj-cs"/>
              </a:rPr>
              <a:t>apportano</a:t>
            </a:r>
            <a:r>
              <a:rPr lang="en-US" sz="4000" i="1" kern="1200" dirty="0">
                <a:solidFill>
                  <a:srgbClr val="FFFFFF"/>
                </a:solidFill>
                <a:effectLst/>
                <a:latin typeface="Book Antiqua" panose="02040602050305030304" pitchFamily="18" charset="0"/>
                <a:ea typeface="+mj-ea"/>
                <a:cs typeface="+mj-cs"/>
              </a:rPr>
              <a:t> un </a:t>
            </a:r>
            <a:r>
              <a:rPr lang="en-US" sz="4000" i="1" kern="1200" dirty="0" err="1">
                <a:solidFill>
                  <a:srgbClr val="FFFFFF"/>
                </a:solidFill>
                <a:effectLst/>
                <a:latin typeface="Book Antiqua" panose="02040602050305030304" pitchFamily="18" charset="0"/>
                <a:ea typeface="+mj-ea"/>
                <a:cs typeface="+mj-cs"/>
              </a:rPr>
              <a:t>vantaggio</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alla</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sopravvivenza</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dell'organismo</a:t>
            </a:r>
            <a:r>
              <a:rPr lang="en-US" sz="4000" i="1" kern="1200" dirty="0">
                <a:solidFill>
                  <a:srgbClr val="FFFFFF"/>
                </a:solidFill>
                <a:effectLst/>
                <a:latin typeface="Book Antiqua" panose="02040602050305030304" pitchFamily="18" charset="0"/>
                <a:ea typeface="+mj-ea"/>
                <a:cs typeface="+mj-cs"/>
              </a:rPr>
              <a:t> e, </a:t>
            </a:r>
            <a:r>
              <a:rPr lang="en-US" sz="4000" i="1" kern="1200" dirty="0" err="1">
                <a:solidFill>
                  <a:srgbClr val="FFFFFF"/>
                </a:solidFill>
                <a:effectLst/>
                <a:latin typeface="Book Antiqua" panose="02040602050305030304" pitchFamily="18" charset="0"/>
                <a:ea typeface="+mj-ea"/>
                <a:cs typeface="+mj-cs"/>
              </a:rPr>
              <a:t>contemporaneamente</a:t>
            </a:r>
            <a:r>
              <a:rPr lang="en-US" sz="4000" i="1" kern="1200" dirty="0">
                <a:solidFill>
                  <a:srgbClr val="FFFFFF"/>
                </a:solidFill>
                <a:effectLst/>
                <a:latin typeface="Book Antiqua" panose="02040602050305030304" pitchFamily="18" charset="0"/>
                <a:ea typeface="+mj-ea"/>
                <a:cs typeface="+mj-cs"/>
              </a:rPr>
              <a:t>, non </a:t>
            </a:r>
            <a:r>
              <a:rPr lang="en-US" sz="4000" i="1" kern="1200" dirty="0" err="1">
                <a:solidFill>
                  <a:srgbClr val="FFFFFF"/>
                </a:solidFill>
                <a:effectLst/>
                <a:latin typeface="Book Antiqua" panose="02040602050305030304" pitchFamily="18" charset="0"/>
                <a:ea typeface="+mj-ea"/>
                <a:cs typeface="+mj-cs"/>
              </a:rPr>
              <a:t>riducono</a:t>
            </a:r>
            <a:r>
              <a:rPr lang="en-US" sz="4000" i="1" kern="1200" dirty="0">
                <a:solidFill>
                  <a:srgbClr val="FFFFFF"/>
                </a:solidFill>
                <a:effectLst/>
                <a:latin typeface="Book Antiqua" panose="02040602050305030304" pitchFamily="18" charset="0"/>
                <a:ea typeface="+mj-ea"/>
                <a:cs typeface="+mj-cs"/>
              </a:rPr>
              <a:t> la </a:t>
            </a:r>
            <a:r>
              <a:rPr lang="en-US" sz="4000" i="1" kern="1200" dirty="0" err="1">
                <a:solidFill>
                  <a:srgbClr val="FFFFFF"/>
                </a:solidFill>
                <a:effectLst/>
                <a:latin typeface="Book Antiqua" panose="02040602050305030304" pitchFamily="18" charset="0"/>
                <a:ea typeface="+mj-ea"/>
                <a:cs typeface="+mj-cs"/>
              </a:rPr>
              <a:t>diversità</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genetica</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dell'intera</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popolazione</a:t>
            </a:r>
            <a:r>
              <a:rPr lang="en-US" sz="4000" i="1" kern="1200" dirty="0">
                <a:solidFill>
                  <a:srgbClr val="FFFFFF"/>
                </a:solidFill>
                <a:effectLst/>
                <a:latin typeface="Book Antiqua" panose="02040602050305030304" pitchFamily="18" charset="0"/>
                <a:ea typeface="+mj-ea"/>
                <a:cs typeface="+mj-cs"/>
              </a:rPr>
              <a:t>.</a:t>
            </a:r>
            <a:br>
              <a:rPr lang="en-US" sz="4000" i="1" kern="1200" dirty="0">
                <a:solidFill>
                  <a:srgbClr val="FFFFFF"/>
                </a:solidFill>
                <a:effectLst/>
                <a:latin typeface="Book Antiqua" panose="02040602050305030304" pitchFamily="18" charset="0"/>
                <a:ea typeface="+mj-ea"/>
                <a:cs typeface="+mj-cs"/>
              </a:rPr>
            </a:br>
            <a:r>
              <a:rPr lang="en-US" sz="4000" i="1" kern="1200" dirty="0">
                <a:solidFill>
                  <a:srgbClr val="FFFFFF"/>
                </a:solidFill>
                <a:effectLst/>
                <a:latin typeface="Book Antiqua" panose="02040602050305030304" pitchFamily="18" charset="0"/>
                <a:ea typeface="+mj-ea"/>
                <a:cs typeface="+mj-cs"/>
              </a:rPr>
              <a:t> </a:t>
            </a:r>
            <a:br>
              <a:rPr lang="en-US" sz="4000" i="1" kern="1200" dirty="0">
                <a:solidFill>
                  <a:srgbClr val="FFFFFF"/>
                </a:solidFill>
                <a:effectLst/>
                <a:latin typeface="Book Antiqua" panose="02040602050305030304" pitchFamily="18" charset="0"/>
                <a:ea typeface="+mj-ea"/>
                <a:cs typeface="+mj-cs"/>
              </a:rPr>
            </a:br>
            <a:r>
              <a:rPr lang="en-US" sz="4000" i="1" kern="1200" dirty="0">
                <a:solidFill>
                  <a:srgbClr val="FFFFFF"/>
                </a:solidFill>
                <a:effectLst/>
                <a:latin typeface="Book Antiqua" panose="02040602050305030304" pitchFamily="18" charset="0"/>
                <a:ea typeface="+mj-ea"/>
                <a:cs typeface="+mj-cs"/>
              </a:rPr>
              <a:t>In </a:t>
            </a:r>
            <a:r>
              <a:rPr lang="en-US" sz="4000" i="1" kern="1200" dirty="0" err="1">
                <a:solidFill>
                  <a:srgbClr val="FFFFFF"/>
                </a:solidFill>
                <a:effectLst/>
                <a:latin typeface="Book Antiqua" panose="02040602050305030304" pitchFamily="18" charset="0"/>
                <a:ea typeface="+mj-ea"/>
                <a:cs typeface="+mj-cs"/>
              </a:rPr>
              <a:t>altre</a:t>
            </a:r>
            <a:r>
              <a:rPr lang="en-US" sz="4000" i="1" kern="1200" dirty="0">
                <a:solidFill>
                  <a:srgbClr val="FFFFFF"/>
                </a:solidFill>
                <a:effectLst/>
                <a:latin typeface="Book Antiqua" panose="02040602050305030304" pitchFamily="18" charset="0"/>
                <a:ea typeface="+mj-ea"/>
                <a:cs typeface="+mj-cs"/>
              </a:rPr>
              <a:t> parole, un </a:t>
            </a:r>
            <a:r>
              <a:rPr lang="en-US" sz="4000" i="1" kern="1200" dirty="0" err="1">
                <a:solidFill>
                  <a:srgbClr val="FFFFFF"/>
                </a:solidFill>
                <a:effectLst/>
                <a:latin typeface="Book Antiqua" panose="02040602050305030304" pitchFamily="18" charset="0"/>
                <a:ea typeface="+mj-ea"/>
                <a:cs typeface="+mj-cs"/>
              </a:rPr>
              <a:t>processo</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selettivo</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conservativo</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promuove</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l'evoluzione</a:t>
            </a:r>
            <a:r>
              <a:rPr lang="en-US" sz="4000" i="1" kern="1200" dirty="0">
                <a:solidFill>
                  <a:srgbClr val="FFFFFF"/>
                </a:solidFill>
                <a:effectLst/>
                <a:latin typeface="Book Antiqua" panose="02040602050305030304" pitchFamily="18" charset="0"/>
                <a:ea typeface="+mj-ea"/>
                <a:cs typeface="+mj-cs"/>
              </a:rPr>
              <a:t> di un </a:t>
            </a:r>
            <a:r>
              <a:rPr lang="en-US" sz="4000" i="1" kern="1200" dirty="0" err="1">
                <a:solidFill>
                  <a:srgbClr val="FFFFFF"/>
                </a:solidFill>
                <a:effectLst/>
                <a:latin typeface="Book Antiqua" panose="02040602050305030304" pitchFamily="18" charset="0"/>
                <a:ea typeface="+mj-ea"/>
                <a:cs typeface="+mj-cs"/>
              </a:rPr>
              <a:t>determinato</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gruppo</a:t>
            </a:r>
            <a:r>
              <a:rPr lang="en-US" sz="4000" i="1" kern="1200" dirty="0">
                <a:solidFill>
                  <a:srgbClr val="FFFFFF"/>
                </a:solidFill>
                <a:effectLst/>
                <a:latin typeface="Book Antiqua" panose="02040602050305030304" pitchFamily="18" charset="0"/>
                <a:ea typeface="+mj-ea"/>
                <a:cs typeface="+mj-cs"/>
              </a:rPr>
              <a:t> di </a:t>
            </a:r>
            <a:r>
              <a:rPr lang="en-US" sz="4000" i="1" kern="1200" dirty="0" err="1">
                <a:solidFill>
                  <a:srgbClr val="FFFFFF"/>
                </a:solidFill>
                <a:effectLst/>
                <a:latin typeface="Book Antiqua" panose="02040602050305030304" pitchFamily="18" charset="0"/>
                <a:ea typeface="+mj-ea"/>
                <a:cs typeface="+mj-cs"/>
              </a:rPr>
              <a:t>organismi</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eliminando</a:t>
            </a:r>
            <a:r>
              <a:rPr lang="en-US" sz="4000" i="1" kern="1200" dirty="0">
                <a:solidFill>
                  <a:srgbClr val="FFFFFF"/>
                </a:solidFill>
                <a:effectLst/>
                <a:latin typeface="Book Antiqua" panose="02040602050305030304" pitchFamily="18" charset="0"/>
                <a:ea typeface="+mj-ea"/>
                <a:cs typeface="+mj-cs"/>
              </a:rPr>
              <a:t> le </a:t>
            </a:r>
            <a:r>
              <a:rPr lang="en-US" sz="4000" i="1" kern="1200" dirty="0" err="1">
                <a:solidFill>
                  <a:srgbClr val="FFFFFF"/>
                </a:solidFill>
                <a:effectLst/>
                <a:latin typeface="Book Antiqua" panose="02040602050305030304" pitchFamily="18" charset="0"/>
                <a:ea typeface="+mj-ea"/>
                <a:cs typeface="+mj-cs"/>
              </a:rPr>
              <a:t>mutazioni</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che</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causano</a:t>
            </a:r>
            <a:r>
              <a:rPr lang="en-US" sz="4000" i="1" kern="1200" dirty="0">
                <a:solidFill>
                  <a:srgbClr val="FFFFFF"/>
                </a:solidFill>
                <a:effectLst/>
                <a:latin typeface="Book Antiqua" panose="02040602050305030304" pitchFamily="18" charset="0"/>
                <a:ea typeface="+mj-ea"/>
                <a:cs typeface="+mj-cs"/>
              </a:rPr>
              <a:t> uno </a:t>
            </a:r>
            <a:r>
              <a:rPr lang="en-US" sz="4000" i="1" kern="1200" dirty="0" err="1">
                <a:solidFill>
                  <a:srgbClr val="FFFFFF"/>
                </a:solidFill>
                <a:effectLst/>
                <a:latin typeface="Book Antiqua" panose="02040602050305030304" pitchFamily="18" charset="0"/>
                <a:ea typeface="+mj-ea"/>
                <a:cs typeface="+mj-cs"/>
              </a:rPr>
              <a:t>svantaggio</a:t>
            </a:r>
            <a:r>
              <a:rPr lang="en-US" sz="4000" i="1" kern="1200" dirty="0">
                <a:solidFill>
                  <a:srgbClr val="FFFFFF"/>
                </a:solidFill>
                <a:effectLst/>
                <a:latin typeface="Book Antiqua" panose="02040602050305030304" pitchFamily="18" charset="0"/>
                <a:ea typeface="+mj-ea"/>
                <a:cs typeface="+mj-cs"/>
              </a:rPr>
              <a:t> e </a:t>
            </a:r>
            <a:r>
              <a:rPr lang="en-US" sz="4000" i="1" kern="1200" dirty="0" err="1">
                <a:solidFill>
                  <a:srgbClr val="FFFFFF"/>
                </a:solidFill>
                <a:effectLst/>
                <a:latin typeface="Book Antiqua" panose="02040602050305030304" pitchFamily="18" charset="0"/>
                <a:ea typeface="+mj-ea"/>
                <a:cs typeface="+mj-cs"/>
              </a:rPr>
              <a:t>selezionando</a:t>
            </a:r>
            <a:r>
              <a:rPr lang="en-US" sz="4000" i="1" kern="1200" dirty="0">
                <a:solidFill>
                  <a:srgbClr val="FFFFFF"/>
                </a:solidFill>
                <a:effectLst/>
                <a:latin typeface="Book Antiqua" panose="02040602050305030304" pitchFamily="18" charset="0"/>
                <a:ea typeface="+mj-ea"/>
                <a:cs typeface="+mj-cs"/>
              </a:rPr>
              <a:t> solo quelle </a:t>
            </a:r>
            <a:r>
              <a:rPr lang="en-US" sz="4000" i="1" kern="1200" dirty="0" err="1">
                <a:solidFill>
                  <a:srgbClr val="FFFFFF"/>
                </a:solidFill>
                <a:effectLst/>
                <a:latin typeface="Book Antiqua" panose="02040602050305030304" pitchFamily="18" charset="0"/>
                <a:ea typeface="+mj-ea"/>
                <a:cs typeface="+mj-cs"/>
              </a:rPr>
              <a:t>che</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portano</a:t>
            </a:r>
            <a:r>
              <a:rPr lang="en-US" sz="4000" i="1" kern="1200" dirty="0">
                <a:solidFill>
                  <a:srgbClr val="FFFFFF"/>
                </a:solidFill>
                <a:effectLst/>
                <a:latin typeface="Book Antiqua" panose="02040602050305030304" pitchFamily="18" charset="0"/>
                <a:ea typeface="+mj-ea"/>
                <a:cs typeface="+mj-cs"/>
              </a:rPr>
              <a:t> ad </a:t>
            </a:r>
            <a:r>
              <a:rPr lang="en-US" sz="4000" i="1" kern="1200" dirty="0" err="1">
                <a:solidFill>
                  <a:srgbClr val="FFFFFF"/>
                </a:solidFill>
                <a:effectLst/>
                <a:latin typeface="Book Antiqua" panose="02040602050305030304" pitchFamily="18" charset="0"/>
                <a:ea typeface="+mj-ea"/>
                <a:cs typeface="+mj-cs"/>
              </a:rPr>
              <a:t>una</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maggiore</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adattabilità</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Tuttavia</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poiché</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l'obiettivo</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è</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anche</a:t>
            </a:r>
            <a:r>
              <a:rPr lang="en-US" sz="4000" i="1" kern="1200" dirty="0">
                <a:solidFill>
                  <a:srgbClr val="FFFFFF"/>
                </a:solidFill>
                <a:effectLst/>
                <a:latin typeface="Book Antiqua" panose="02040602050305030304" pitchFamily="18" charset="0"/>
                <a:ea typeface="+mj-ea"/>
                <a:cs typeface="+mj-cs"/>
              </a:rPr>
              <a:t> di </a:t>
            </a:r>
            <a:r>
              <a:rPr lang="en-US" sz="4000" i="1" kern="1200" dirty="0" err="1">
                <a:solidFill>
                  <a:srgbClr val="FFFFFF"/>
                </a:solidFill>
                <a:effectLst/>
                <a:latin typeface="Book Antiqua" panose="02040602050305030304" pitchFamily="18" charset="0"/>
                <a:ea typeface="+mj-ea"/>
                <a:cs typeface="+mj-cs"/>
              </a:rPr>
              <a:t>conservare</a:t>
            </a:r>
            <a:r>
              <a:rPr lang="en-US" sz="4000" i="1" kern="1200" dirty="0">
                <a:solidFill>
                  <a:srgbClr val="FFFFFF"/>
                </a:solidFill>
                <a:effectLst/>
                <a:latin typeface="Book Antiqua" panose="02040602050305030304" pitchFamily="18" charset="0"/>
                <a:ea typeface="+mj-ea"/>
                <a:cs typeface="+mj-cs"/>
              </a:rPr>
              <a:t> la </a:t>
            </a:r>
            <a:r>
              <a:rPr lang="en-US" sz="4000" i="1" kern="1200" dirty="0" err="1">
                <a:solidFill>
                  <a:srgbClr val="FFFFFF"/>
                </a:solidFill>
                <a:effectLst/>
                <a:latin typeface="Book Antiqua" panose="02040602050305030304" pitchFamily="18" charset="0"/>
                <a:ea typeface="+mj-ea"/>
                <a:cs typeface="+mj-cs"/>
              </a:rPr>
              <a:t>diversità</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genetica</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della</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popolazione</a:t>
            </a:r>
            <a:r>
              <a:rPr lang="en-US" sz="4000" i="1" kern="1200" dirty="0">
                <a:solidFill>
                  <a:srgbClr val="FFFFFF"/>
                </a:solidFill>
                <a:effectLst/>
                <a:latin typeface="Book Antiqua" panose="02040602050305030304" pitchFamily="18" charset="0"/>
                <a:ea typeface="+mj-ea"/>
                <a:cs typeface="+mj-cs"/>
              </a:rPr>
              <a:t>, le </a:t>
            </a:r>
            <a:r>
              <a:rPr lang="en-US" sz="4000" i="1" kern="1200" dirty="0" err="1">
                <a:solidFill>
                  <a:srgbClr val="FFFFFF"/>
                </a:solidFill>
                <a:effectLst/>
                <a:latin typeface="Book Antiqua" panose="02040602050305030304" pitchFamily="18" charset="0"/>
                <a:ea typeface="+mj-ea"/>
                <a:cs typeface="+mj-cs"/>
              </a:rPr>
              <a:t>mutazioni</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che</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sono</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utili</a:t>
            </a:r>
            <a:r>
              <a:rPr lang="en-US" sz="4000" i="1" kern="1200" dirty="0">
                <a:solidFill>
                  <a:srgbClr val="FFFFFF"/>
                </a:solidFill>
                <a:effectLst/>
                <a:latin typeface="Book Antiqua" panose="02040602050305030304" pitchFamily="18" charset="0"/>
                <a:ea typeface="+mj-ea"/>
                <a:cs typeface="+mj-cs"/>
              </a:rPr>
              <a:t> solo in </a:t>
            </a:r>
            <a:r>
              <a:rPr lang="en-US" sz="4000" i="1" kern="1200" dirty="0" err="1">
                <a:solidFill>
                  <a:srgbClr val="FFFFFF"/>
                </a:solidFill>
                <a:effectLst/>
                <a:latin typeface="Book Antiqua" panose="02040602050305030304" pitchFamily="18" charset="0"/>
                <a:ea typeface="+mj-ea"/>
                <a:cs typeface="+mj-cs"/>
              </a:rPr>
              <a:t>alcune</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circostanze</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limitate</a:t>
            </a:r>
            <a:r>
              <a:rPr lang="en-US" sz="4000" i="1" kern="1200" dirty="0">
                <a:solidFill>
                  <a:srgbClr val="FFFFFF"/>
                </a:solidFill>
                <a:effectLst/>
                <a:latin typeface="Book Antiqua" panose="02040602050305030304" pitchFamily="18" charset="0"/>
                <a:ea typeface="+mj-ea"/>
                <a:cs typeface="+mj-cs"/>
              </a:rPr>
              <a:t> o </a:t>
            </a:r>
            <a:r>
              <a:rPr lang="en-US" sz="4000" i="1" kern="1200" dirty="0" err="1">
                <a:solidFill>
                  <a:srgbClr val="FFFFFF"/>
                </a:solidFill>
                <a:effectLst/>
                <a:latin typeface="Book Antiqua" panose="02040602050305030304" pitchFamily="18" charset="0"/>
                <a:ea typeface="+mj-ea"/>
                <a:cs typeface="+mj-cs"/>
              </a:rPr>
              <a:t>che</a:t>
            </a:r>
            <a:r>
              <a:rPr lang="en-US" sz="4000" i="1" kern="1200" dirty="0">
                <a:solidFill>
                  <a:srgbClr val="FFFFFF"/>
                </a:solidFill>
                <a:effectLst/>
                <a:latin typeface="Book Antiqua" panose="02040602050305030304" pitchFamily="18" charset="0"/>
                <a:ea typeface="+mj-ea"/>
                <a:cs typeface="+mj-cs"/>
              </a:rPr>
              <a:t> non </a:t>
            </a:r>
            <a:r>
              <a:rPr lang="en-US" sz="4000" i="1" kern="1200" dirty="0" err="1">
                <a:solidFill>
                  <a:srgbClr val="FFFFFF"/>
                </a:solidFill>
                <a:effectLst/>
                <a:latin typeface="Book Antiqua" panose="02040602050305030304" pitchFamily="18" charset="0"/>
                <a:ea typeface="+mj-ea"/>
                <a:cs typeface="+mj-cs"/>
              </a:rPr>
              <a:t>hanno</a:t>
            </a:r>
            <a:r>
              <a:rPr lang="en-US" sz="4000" i="1" kern="1200" dirty="0">
                <a:solidFill>
                  <a:srgbClr val="FFFFFF"/>
                </a:solidFill>
                <a:effectLst/>
                <a:latin typeface="Book Antiqua" panose="02040602050305030304" pitchFamily="18" charset="0"/>
                <a:ea typeface="+mj-ea"/>
                <a:cs typeface="+mj-cs"/>
              </a:rPr>
              <a:t> un </a:t>
            </a:r>
            <a:r>
              <a:rPr lang="en-US" sz="4000" i="1" kern="1200" dirty="0" err="1">
                <a:solidFill>
                  <a:srgbClr val="FFFFFF"/>
                </a:solidFill>
                <a:effectLst/>
                <a:latin typeface="Book Antiqua" panose="02040602050305030304" pitchFamily="18" charset="0"/>
                <a:ea typeface="+mj-ea"/>
                <a:cs typeface="+mj-cs"/>
              </a:rPr>
              <a:t>effetto</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diretto</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sull'adattabilità</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dell'organismo</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possono</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essere</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mantenute</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nella</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popolazione</a:t>
            </a:r>
            <a:r>
              <a:rPr lang="en-US" sz="4000" i="1" kern="1200" dirty="0">
                <a:solidFill>
                  <a:srgbClr val="FFFFFF"/>
                </a:solidFill>
                <a:effectLst/>
                <a:latin typeface="Book Antiqua" panose="02040602050305030304" pitchFamily="18" charset="0"/>
                <a:ea typeface="+mj-ea"/>
                <a:cs typeface="+mj-cs"/>
              </a:rPr>
              <a:t>.</a:t>
            </a:r>
            <a:br>
              <a:rPr lang="en-US" sz="4000" i="1" kern="1200" dirty="0">
                <a:solidFill>
                  <a:srgbClr val="FFFFFF"/>
                </a:solidFill>
                <a:effectLst/>
                <a:latin typeface="Book Antiqua" panose="02040602050305030304" pitchFamily="18" charset="0"/>
                <a:ea typeface="+mj-ea"/>
                <a:cs typeface="+mj-cs"/>
              </a:rPr>
            </a:br>
            <a:r>
              <a:rPr lang="en-US" sz="4000" i="1" kern="1200" dirty="0">
                <a:solidFill>
                  <a:srgbClr val="FFFFFF"/>
                </a:solidFill>
                <a:effectLst/>
                <a:latin typeface="Book Antiqua" panose="02040602050305030304" pitchFamily="18" charset="0"/>
                <a:ea typeface="+mj-ea"/>
                <a:cs typeface="+mj-cs"/>
              </a:rPr>
              <a:t> </a:t>
            </a:r>
            <a:br>
              <a:rPr lang="en-US" sz="4000" i="1" kern="1200" dirty="0">
                <a:solidFill>
                  <a:srgbClr val="FFFFFF"/>
                </a:solidFill>
                <a:effectLst/>
                <a:latin typeface="Book Antiqua" panose="02040602050305030304" pitchFamily="18" charset="0"/>
                <a:ea typeface="+mj-ea"/>
                <a:cs typeface="+mj-cs"/>
              </a:rPr>
            </a:br>
            <a:r>
              <a:rPr lang="en-US" sz="4000" i="1" kern="1200" dirty="0">
                <a:solidFill>
                  <a:srgbClr val="FFFFFF"/>
                </a:solidFill>
                <a:effectLst/>
                <a:latin typeface="Book Antiqua" panose="02040602050305030304" pitchFamily="18" charset="0"/>
                <a:ea typeface="+mj-ea"/>
                <a:cs typeface="+mj-cs"/>
              </a:rPr>
              <a:t>Un </a:t>
            </a:r>
            <a:r>
              <a:rPr lang="en-US" sz="4000" i="1" kern="1200" dirty="0" err="1">
                <a:solidFill>
                  <a:srgbClr val="FFFFFF"/>
                </a:solidFill>
                <a:effectLst/>
                <a:latin typeface="Book Antiqua" panose="02040602050305030304" pitchFamily="18" charset="0"/>
                <a:ea typeface="+mj-ea"/>
                <a:cs typeface="+mj-cs"/>
              </a:rPr>
              <a:t>esempio</a:t>
            </a:r>
            <a:r>
              <a:rPr lang="en-US" sz="4000" i="1" kern="1200" dirty="0">
                <a:solidFill>
                  <a:srgbClr val="FFFFFF"/>
                </a:solidFill>
                <a:effectLst/>
                <a:latin typeface="Book Antiqua" panose="02040602050305030304" pitchFamily="18" charset="0"/>
                <a:ea typeface="+mj-ea"/>
                <a:cs typeface="+mj-cs"/>
              </a:rPr>
              <a:t> di </a:t>
            </a:r>
            <a:r>
              <a:rPr lang="en-US" sz="4000" i="1" kern="1200" dirty="0" err="1">
                <a:solidFill>
                  <a:srgbClr val="FFFFFF"/>
                </a:solidFill>
                <a:effectLst/>
                <a:latin typeface="Book Antiqua" panose="02040602050305030304" pitchFamily="18" charset="0"/>
                <a:ea typeface="+mj-ea"/>
                <a:cs typeface="+mj-cs"/>
              </a:rPr>
              <a:t>processo</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selettivo</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conservativo</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si</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può</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trovare</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nei</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cicli</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evolutivi</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degli</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organismi</a:t>
            </a:r>
            <a:r>
              <a:rPr lang="en-US" sz="4000" i="1" kern="1200" dirty="0">
                <a:solidFill>
                  <a:srgbClr val="FFFFFF"/>
                </a:solidFill>
                <a:effectLst/>
                <a:latin typeface="Book Antiqua" panose="02040602050305030304" pitchFamily="18" charset="0"/>
                <a:ea typeface="+mj-ea"/>
                <a:cs typeface="+mj-cs"/>
              </a:rPr>
              <a:t> in </a:t>
            </a:r>
            <a:r>
              <a:rPr lang="en-US" sz="4000" i="1" kern="1200" dirty="0" err="1">
                <a:solidFill>
                  <a:srgbClr val="FFFFFF"/>
                </a:solidFill>
                <a:effectLst/>
                <a:latin typeface="Book Antiqua" panose="02040602050305030304" pitchFamily="18" charset="0"/>
                <a:ea typeface="+mj-ea"/>
                <a:cs typeface="+mj-cs"/>
              </a:rPr>
              <a:t>ambienti</a:t>
            </a:r>
            <a:r>
              <a:rPr lang="en-US" sz="4000" i="1" kern="1200" dirty="0">
                <a:solidFill>
                  <a:srgbClr val="FFFFFF"/>
                </a:solidFill>
                <a:effectLst/>
                <a:latin typeface="Book Antiqua" panose="02040602050305030304" pitchFamily="18" charset="0"/>
                <a:ea typeface="+mj-ea"/>
                <a:cs typeface="+mj-cs"/>
              </a:rPr>
              <a:t> molto </a:t>
            </a:r>
            <a:r>
              <a:rPr lang="en-US" sz="4000" i="1" kern="1200" dirty="0" err="1">
                <a:solidFill>
                  <a:srgbClr val="FFFFFF"/>
                </a:solidFill>
                <a:effectLst/>
                <a:latin typeface="Book Antiqua" panose="02040602050305030304" pitchFamily="18" charset="0"/>
                <a:ea typeface="+mj-ea"/>
                <a:cs typeface="+mj-cs"/>
              </a:rPr>
              <a:t>stabili</a:t>
            </a:r>
            <a:r>
              <a:rPr lang="en-US" sz="4000" i="1" kern="1200" dirty="0">
                <a:solidFill>
                  <a:srgbClr val="FFFFFF"/>
                </a:solidFill>
                <a:effectLst/>
                <a:latin typeface="Book Antiqua" panose="02040602050305030304" pitchFamily="18" charset="0"/>
                <a:ea typeface="+mj-ea"/>
                <a:cs typeface="+mj-cs"/>
              </a:rPr>
              <a:t>. In </a:t>
            </a:r>
            <a:r>
              <a:rPr lang="en-US" sz="4000" i="1" kern="1200" dirty="0" err="1">
                <a:solidFill>
                  <a:srgbClr val="FFFFFF"/>
                </a:solidFill>
                <a:effectLst/>
                <a:latin typeface="Book Antiqua" panose="02040602050305030304" pitchFamily="18" charset="0"/>
                <a:ea typeface="+mj-ea"/>
                <a:cs typeface="+mj-cs"/>
              </a:rPr>
              <a:t>tali</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ambienti</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alcune</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mutazioni</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possono</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essere</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selezionate</a:t>
            </a:r>
            <a:r>
              <a:rPr lang="en-US" sz="4000" i="1" kern="1200" dirty="0">
                <a:solidFill>
                  <a:srgbClr val="FFFFFF"/>
                </a:solidFill>
                <a:effectLst/>
                <a:latin typeface="Book Antiqua" panose="02040602050305030304" pitchFamily="18" charset="0"/>
                <a:ea typeface="+mj-ea"/>
                <a:cs typeface="+mj-cs"/>
              </a:rPr>
              <a:t> solo se </a:t>
            </a:r>
            <a:r>
              <a:rPr lang="en-US" sz="4000" i="1" kern="1200" dirty="0" err="1">
                <a:solidFill>
                  <a:srgbClr val="FFFFFF"/>
                </a:solidFill>
                <a:effectLst/>
                <a:latin typeface="Book Antiqua" panose="02040602050305030304" pitchFamily="18" charset="0"/>
                <a:ea typeface="+mj-ea"/>
                <a:cs typeface="+mj-cs"/>
              </a:rPr>
              <a:t>promuovono</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l'adattamento</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degli</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organismi</a:t>
            </a:r>
            <a:r>
              <a:rPr lang="en-US" sz="4000" i="1" kern="1200" dirty="0">
                <a:solidFill>
                  <a:srgbClr val="FFFFFF"/>
                </a:solidFill>
                <a:effectLst/>
                <a:latin typeface="Book Antiqua" panose="02040602050305030304" pitchFamily="18" charset="0"/>
                <a:ea typeface="+mj-ea"/>
                <a:cs typeface="+mj-cs"/>
              </a:rPr>
              <a:t> a </a:t>
            </a:r>
            <a:r>
              <a:rPr lang="en-US" sz="4000" i="1" kern="1200" dirty="0" err="1">
                <a:solidFill>
                  <a:srgbClr val="FFFFFF"/>
                </a:solidFill>
                <a:effectLst/>
                <a:latin typeface="Book Antiqua" panose="02040602050305030304" pitchFamily="18" charset="0"/>
                <a:ea typeface="+mj-ea"/>
                <a:cs typeface="+mj-cs"/>
              </a:rPr>
              <a:t>variazioni</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ambientali</a:t>
            </a:r>
            <a:r>
              <a:rPr lang="en-US" sz="4000" i="1" kern="1200" dirty="0">
                <a:solidFill>
                  <a:srgbClr val="FFFFFF"/>
                </a:solidFill>
                <a:effectLst/>
                <a:latin typeface="Book Antiqua" panose="02040602050305030304" pitchFamily="18" charset="0"/>
                <a:ea typeface="+mj-ea"/>
                <a:cs typeface="+mj-cs"/>
              </a:rPr>
              <a:t> acute o </a:t>
            </a:r>
            <a:r>
              <a:rPr lang="en-US" sz="4000" i="1" kern="1200" dirty="0" err="1">
                <a:solidFill>
                  <a:srgbClr val="FFFFFF"/>
                </a:solidFill>
                <a:effectLst/>
                <a:latin typeface="Book Antiqua" panose="02040602050305030304" pitchFamily="18" charset="0"/>
                <a:ea typeface="+mj-ea"/>
                <a:cs typeface="+mj-cs"/>
              </a:rPr>
              <a:t>esterne</a:t>
            </a:r>
            <a:r>
              <a:rPr lang="en-US" sz="4000" i="1" kern="1200" dirty="0">
                <a:solidFill>
                  <a:srgbClr val="FFFFFF"/>
                </a:solidFill>
                <a:effectLst/>
                <a:latin typeface="Book Antiqua" panose="02040602050305030304" pitchFamily="18" charset="0"/>
                <a:ea typeface="+mj-ea"/>
                <a:cs typeface="+mj-cs"/>
              </a:rPr>
              <a:t>, ma </a:t>
            </a:r>
            <a:r>
              <a:rPr lang="en-US" sz="4000" i="1" kern="1200" dirty="0" err="1">
                <a:solidFill>
                  <a:srgbClr val="FFFFFF"/>
                </a:solidFill>
                <a:effectLst/>
                <a:latin typeface="Book Antiqua" panose="02040602050305030304" pitchFamily="18" charset="0"/>
                <a:ea typeface="+mj-ea"/>
                <a:cs typeface="+mj-cs"/>
              </a:rPr>
              <a:t>allo</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stesso</a:t>
            </a:r>
            <a:r>
              <a:rPr lang="en-US" sz="4000" i="1" kern="1200" dirty="0">
                <a:solidFill>
                  <a:srgbClr val="FFFFFF"/>
                </a:solidFill>
                <a:effectLst/>
                <a:latin typeface="Book Antiqua" panose="02040602050305030304" pitchFamily="18" charset="0"/>
                <a:ea typeface="+mj-ea"/>
                <a:cs typeface="+mj-cs"/>
              </a:rPr>
              <a:t> tempo, </a:t>
            </a:r>
            <a:r>
              <a:rPr lang="en-US" sz="4000" i="1" kern="1200" dirty="0" err="1">
                <a:solidFill>
                  <a:srgbClr val="FFFFFF"/>
                </a:solidFill>
                <a:effectLst/>
                <a:latin typeface="Book Antiqua" panose="02040602050305030304" pitchFamily="18" charset="0"/>
                <a:ea typeface="+mj-ea"/>
                <a:cs typeface="+mj-cs"/>
              </a:rPr>
              <a:t>queste</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mutazioni</a:t>
            </a:r>
            <a:r>
              <a:rPr lang="en-US" sz="4000" i="1" kern="1200" dirty="0">
                <a:solidFill>
                  <a:srgbClr val="FFFFFF"/>
                </a:solidFill>
                <a:effectLst/>
                <a:latin typeface="Book Antiqua" panose="02040602050305030304" pitchFamily="18" charset="0"/>
                <a:ea typeface="+mj-ea"/>
                <a:cs typeface="+mj-cs"/>
              </a:rPr>
              <a:t> non </a:t>
            </a:r>
            <a:r>
              <a:rPr lang="en-US" sz="4000" i="1" kern="1200" dirty="0" err="1">
                <a:solidFill>
                  <a:srgbClr val="FFFFFF"/>
                </a:solidFill>
                <a:effectLst/>
                <a:latin typeface="Book Antiqua" panose="02040602050305030304" pitchFamily="18" charset="0"/>
                <a:ea typeface="+mj-ea"/>
                <a:cs typeface="+mj-cs"/>
              </a:rPr>
              <a:t>devono</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essere</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così</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specifiche</a:t>
            </a:r>
            <a:r>
              <a:rPr lang="en-US" sz="4000" i="1" kern="1200" dirty="0">
                <a:solidFill>
                  <a:srgbClr val="FFFFFF"/>
                </a:solidFill>
                <a:effectLst/>
                <a:latin typeface="Book Antiqua" panose="02040602050305030304" pitchFamily="18" charset="0"/>
                <a:ea typeface="+mj-ea"/>
                <a:cs typeface="+mj-cs"/>
              </a:rPr>
              <a:t> da </a:t>
            </a:r>
            <a:r>
              <a:rPr lang="en-US" sz="4000" i="1" kern="1200" dirty="0" err="1">
                <a:solidFill>
                  <a:srgbClr val="FFFFFF"/>
                </a:solidFill>
                <a:effectLst/>
                <a:latin typeface="Book Antiqua" panose="02040602050305030304" pitchFamily="18" charset="0"/>
                <a:ea typeface="+mj-ea"/>
                <a:cs typeface="+mj-cs"/>
              </a:rPr>
              <a:t>eliminare</a:t>
            </a:r>
            <a:r>
              <a:rPr lang="en-US" sz="4000" i="1" kern="1200" dirty="0">
                <a:solidFill>
                  <a:srgbClr val="FFFFFF"/>
                </a:solidFill>
                <a:effectLst/>
                <a:latin typeface="Book Antiqua" panose="02040602050305030304" pitchFamily="18" charset="0"/>
                <a:ea typeface="+mj-ea"/>
                <a:cs typeface="+mj-cs"/>
              </a:rPr>
              <a:t> la </a:t>
            </a:r>
            <a:r>
              <a:rPr lang="en-US" sz="4000" i="1" kern="1200" dirty="0" err="1">
                <a:solidFill>
                  <a:srgbClr val="FFFFFF"/>
                </a:solidFill>
                <a:effectLst/>
                <a:latin typeface="Book Antiqua" panose="02040602050305030304" pitchFamily="18" charset="0"/>
                <a:ea typeface="+mj-ea"/>
                <a:cs typeface="+mj-cs"/>
              </a:rPr>
              <a:t>variabilità</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genetica</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dell'intera</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popolazione</a:t>
            </a:r>
            <a:r>
              <a:rPr lang="en-US" sz="4000" i="1" kern="1200" dirty="0">
                <a:solidFill>
                  <a:srgbClr val="FFFFFF"/>
                </a:solidFill>
                <a:effectLst/>
                <a:latin typeface="Book Antiqua" panose="02040602050305030304" pitchFamily="18" charset="0"/>
                <a:ea typeface="+mj-ea"/>
                <a:cs typeface="+mj-cs"/>
              </a:rPr>
              <a:t>.</a:t>
            </a:r>
            <a:br>
              <a:rPr lang="en-US" sz="4000" i="1" kern="1200" dirty="0">
                <a:solidFill>
                  <a:srgbClr val="FFFFFF"/>
                </a:solidFill>
                <a:effectLst/>
                <a:latin typeface="Book Antiqua" panose="02040602050305030304" pitchFamily="18" charset="0"/>
                <a:ea typeface="+mj-ea"/>
                <a:cs typeface="+mj-cs"/>
              </a:rPr>
            </a:br>
            <a:r>
              <a:rPr lang="en-US" sz="4000" i="1" kern="1200" dirty="0">
                <a:solidFill>
                  <a:srgbClr val="FFFFFF"/>
                </a:solidFill>
                <a:effectLst/>
                <a:latin typeface="Book Antiqua" panose="02040602050305030304" pitchFamily="18" charset="0"/>
                <a:ea typeface="+mj-ea"/>
                <a:cs typeface="+mj-cs"/>
              </a:rPr>
              <a:t> </a:t>
            </a:r>
            <a:br>
              <a:rPr lang="en-US" sz="4000" i="1" kern="1200" dirty="0">
                <a:solidFill>
                  <a:srgbClr val="FFFFFF"/>
                </a:solidFill>
                <a:effectLst/>
                <a:latin typeface="Book Antiqua" panose="02040602050305030304" pitchFamily="18" charset="0"/>
                <a:ea typeface="+mj-ea"/>
                <a:cs typeface="+mj-cs"/>
              </a:rPr>
            </a:br>
            <a:r>
              <a:rPr lang="en-US" sz="4000" i="1" kern="1200" dirty="0">
                <a:solidFill>
                  <a:srgbClr val="FFFFFF"/>
                </a:solidFill>
                <a:effectLst/>
                <a:latin typeface="Book Antiqua" panose="02040602050305030304" pitchFamily="18" charset="0"/>
                <a:ea typeface="+mj-ea"/>
                <a:cs typeface="+mj-cs"/>
              </a:rPr>
              <a:t>La </a:t>
            </a:r>
            <a:r>
              <a:rPr lang="en-US" sz="4000" i="1" kern="1200" dirty="0" err="1">
                <a:solidFill>
                  <a:srgbClr val="FFFFFF"/>
                </a:solidFill>
                <a:effectLst/>
                <a:latin typeface="Book Antiqua" panose="02040602050305030304" pitchFamily="18" charset="0"/>
                <a:ea typeface="+mj-ea"/>
                <a:cs typeface="+mj-cs"/>
              </a:rPr>
              <a:t>selezione</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conservativa</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può</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essere</a:t>
            </a:r>
            <a:r>
              <a:rPr lang="en-US" sz="4000" i="1" kern="1200" dirty="0">
                <a:solidFill>
                  <a:srgbClr val="FFFFFF"/>
                </a:solidFill>
                <a:effectLst/>
                <a:latin typeface="Book Antiqua" panose="02040602050305030304" pitchFamily="18" charset="0"/>
                <a:ea typeface="+mj-ea"/>
                <a:cs typeface="+mj-cs"/>
              </a:rPr>
              <a:t> vista come un </a:t>
            </a:r>
            <a:r>
              <a:rPr lang="en-US" sz="4000" i="1" kern="1200" dirty="0" err="1">
                <a:solidFill>
                  <a:srgbClr val="FFFFFF"/>
                </a:solidFill>
                <a:effectLst/>
                <a:latin typeface="Book Antiqua" panose="02040602050305030304" pitchFamily="18" charset="0"/>
                <a:ea typeface="+mj-ea"/>
                <a:cs typeface="+mj-cs"/>
              </a:rPr>
              <a:t>equilibrio</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tra</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l'adattamento</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degli</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organismi</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all'ambiente</a:t>
            </a:r>
            <a:r>
              <a:rPr lang="en-US" sz="4000" i="1" kern="1200" dirty="0">
                <a:solidFill>
                  <a:srgbClr val="FFFFFF"/>
                </a:solidFill>
                <a:effectLst/>
                <a:latin typeface="Book Antiqua" panose="02040602050305030304" pitchFamily="18" charset="0"/>
                <a:ea typeface="+mj-ea"/>
                <a:cs typeface="+mj-cs"/>
              </a:rPr>
              <a:t> in cui </a:t>
            </a:r>
            <a:r>
              <a:rPr lang="en-US" sz="4000" i="1" kern="1200" dirty="0" err="1">
                <a:solidFill>
                  <a:srgbClr val="FFFFFF"/>
                </a:solidFill>
                <a:effectLst/>
                <a:latin typeface="Book Antiqua" panose="02040602050305030304" pitchFamily="18" charset="0"/>
                <a:ea typeface="+mj-ea"/>
                <a:cs typeface="+mj-cs"/>
              </a:rPr>
              <a:t>vivono</a:t>
            </a:r>
            <a:r>
              <a:rPr lang="en-US" sz="4000" i="1" kern="1200" dirty="0">
                <a:solidFill>
                  <a:srgbClr val="FFFFFF"/>
                </a:solidFill>
                <a:effectLst/>
                <a:latin typeface="Book Antiqua" panose="02040602050305030304" pitchFamily="18" charset="0"/>
                <a:ea typeface="+mj-ea"/>
                <a:cs typeface="+mj-cs"/>
              </a:rPr>
              <a:t> e la </a:t>
            </a:r>
            <a:r>
              <a:rPr lang="en-US" sz="4000" i="1" kern="1200" dirty="0" err="1">
                <a:solidFill>
                  <a:srgbClr val="FFFFFF"/>
                </a:solidFill>
                <a:effectLst/>
                <a:latin typeface="Book Antiqua" panose="02040602050305030304" pitchFamily="18" charset="0"/>
                <a:ea typeface="+mj-ea"/>
                <a:cs typeface="+mj-cs"/>
              </a:rPr>
              <a:t>necessità</a:t>
            </a:r>
            <a:r>
              <a:rPr lang="en-US" sz="4000" i="1" kern="1200" dirty="0">
                <a:solidFill>
                  <a:srgbClr val="FFFFFF"/>
                </a:solidFill>
                <a:effectLst/>
                <a:latin typeface="Book Antiqua" panose="02040602050305030304" pitchFamily="18" charset="0"/>
                <a:ea typeface="+mj-ea"/>
                <a:cs typeface="+mj-cs"/>
              </a:rPr>
              <a:t> di </a:t>
            </a:r>
            <a:r>
              <a:rPr lang="en-US" sz="4000" i="1" kern="1200" dirty="0" err="1">
                <a:solidFill>
                  <a:srgbClr val="FFFFFF"/>
                </a:solidFill>
                <a:effectLst/>
                <a:latin typeface="Book Antiqua" panose="02040602050305030304" pitchFamily="18" charset="0"/>
                <a:ea typeface="+mj-ea"/>
                <a:cs typeface="+mj-cs"/>
              </a:rPr>
              <a:t>mantenimento</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della</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diversità</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genetica</a:t>
            </a:r>
            <a:r>
              <a:rPr lang="en-US" sz="4000" i="1" kern="1200" dirty="0">
                <a:solidFill>
                  <a:srgbClr val="FFFFFF"/>
                </a:solidFill>
                <a:effectLst/>
                <a:latin typeface="Book Antiqua" panose="02040602050305030304" pitchFamily="18" charset="0"/>
                <a:ea typeface="+mj-ea"/>
                <a:cs typeface="+mj-cs"/>
              </a:rPr>
              <a:t> in </a:t>
            </a:r>
            <a:r>
              <a:rPr lang="en-US" sz="4000" i="1" kern="1200" dirty="0" err="1">
                <a:solidFill>
                  <a:srgbClr val="FFFFFF"/>
                </a:solidFill>
                <a:effectLst/>
                <a:latin typeface="Book Antiqua" panose="02040602050305030304" pitchFamily="18" charset="0"/>
                <a:ea typeface="+mj-ea"/>
                <a:cs typeface="+mj-cs"/>
              </a:rPr>
              <a:t>una</a:t>
            </a:r>
            <a:r>
              <a:rPr lang="en-US" sz="4000" i="1" kern="1200" dirty="0">
                <a:solidFill>
                  <a:srgbClr val="FFFFFF"/>
                </a:solidFill>
                <a:effectLst/>
                <a:latin typeface="Book Antiqua" panose="02040602050305030304" pitchFamily="18" charset="0"/>
                <a:ea typeface="+mj-ea"/>
                <a:cs typeface="+mj-cs"/>
              </a:rPr>
              <a:t> </a:t>
            </a:r>
            <a:r>
              <a:rPr lang="en-US" sz="4000" i="1" kern="1200" dirty="0" err="1">
                <a:solidFill>
                  <a:srgbClr val="FFFFFF"/>
                </a:solidFill>
                <a:effectLst/>
                <a:latin typeface="Book Antiqua" panose="02040602050305030304" pitchFamily="18" charset="0"/>
                <a:ea typeface="+mj-ea"/>
                <a:cs typeface="+mj-cs"/>
              </a:rPr>
              <a:t>popolazione</a:t>
            </a:r>
            <a:r>
              <a:rPr lang="en-US" sz="4000" i="1" kern="1200" dirty="0">
                <a:solidFill>
                  <a:srgbClr val="FFFFFF"/>
                </a:solidFill>
                <a:effectLst/>
                <a:latin typeface="Book Antiqua" panose="02040602050305030304" pitchFamily="18" charset="0"/>
                <a:ea typeface="+mj-ea"/>
                <a:cs typeface="+mj-cs"/>
              </a:rPr>
              <a:t>.</a:t>
            </a:r>
            <a:br>
              <a:rPr lang="en-US" sz="4000" i="1" kern="1200" dirty="0">
                <a:solidFill>
                  <a:srgbClr val="FFFFFF"/>
                </a:solidFill>
                <a:effectLst/>
                <a:latin typeface="Book Antiqua" panose="02040602050305030304" pitchFamily="18" charset="0"/>
                <a:ea typeface="+mj-ea"/>
                <a:cs typeface="+mj-cs"/>
              </a:rPr>
            </a:br>
            <a:endParaRPr lang="en-US" sz="4000" i="1" kern="1200" dirty="0">
              <a:solidFill>
                <a:srgbClr val="FFFFFF"/>
              </a:solidFill>
              <a:latin typeface="Book Antiqua" panose="02040602050305030304" pitchFamily="18" charset="0"/>
              <a:ea typeface="+mj-ea"/>
              <a:cs typeface="+mj-cs"/>
            </a:endParaRPr>
          </a:p>
        </p:txBody>
      </p:sp>
    </p:spTree>
    <p:extLst>
      <p:ext uri="{BB962C8B-B14F-4D97-AF65-F5344CB8AC3E}">
        <p14:creationId xmlns:p14="http://schemas.microsoft.com/office/powerpoint/2010/main" val="1967799281"/>
      </p:ext>
    </p:extLst>
  </p:cSld>
  <p:clrMapOvr>
    <a:overrideClrMapping bg1="dk1" tx1="lt1" bg2="dk2"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testo 2">
            <a:extLst>
              <a:ext uri="{FF2B5EF4-FFF2-40B4-BE49-F238E27FC236}">
                <a16:creationId xmlns:a16="http://schemas.microsoft.com/office/drawing/2014/main" id="{3C17D5F2-5C2F-2D1A-216A-F601DD9716AF}"/>
              </a:ext>
            </a:extLst>
          </p:cNvPr>
          <p:cNvSpPr>
            <a:spLocks noGrp="1"/>
          </p:cNvSpPr>
          <p:nvPr>
            <p:ph type="body" idx="1"/>
          </p:nvPr>
        </p:nvSpPr>
        <p:spPr>
          <a:xfrm>
            <a:off x="127000" y="243840"/>
            <a:ext cx="12613640" cy="12583160"/>
          </a:xfrm>
        </p:spPr>
        <p:txBody>
          <a:bodyPr vert="horz" lIns="91440" tIns="45720" rIns="91440" bIns="45720" rtlCol="0">
            <a:noAutofit/>
          </a:bodyPr>
          <a:lstStyle/>
          <a:p>
            <a:pPr marL="0" indent="0" algn="ctr" defTabSz="914400" rtl="0">
              <a:lnSpc>
                <a:spcPct val="90000"/>
              </a:lnSpc>
              <a:buNone/>
            </a:pPr>
            <a:r>
              <a:rPr lang="en-US" sz="3300" i="1" kern="1200" dirty="0">
                <a:solidFill>
                  <a:schemeClr val="tx1"/>
                </a:solidFill>
                <a:effectLst/>
                <a:latin typeface="Book Antiqua" panose="02040602050305030304" pitchFamily="18" charset="0"/>
                <a:ea typeface="+mn-ea"/>
                <a:cs typeface="+mn-cs"/>
              </a:rPr>
              <a:t>PROCESSO ALEATORIO CASUALE</a:t>
            </a:r>
          </a:p>
          <a:p>
            <a:pPr marL="0" indent="-228600" algn="ctr" defTabSz="914400" rtl="0">
              <a:lnSpc>
                <a:spcPct val="90000"/>
              </a:lnSpc>
              <a:buFont typeface="Arial" panose="020B0604020202020204" pitchFamily="34" charset="0"/>
              <a:buChar char="•"/>
            </a:pPr>
            <a:r>
              <a:rPr lang="en-US" sz="3300" i="1" kern="1200" dirty="0">
                <a:solidFill>
                  <a:schemeClr val="tx1"/>
                </a:solidFill>
                <a:effectLst/>
                <a:latin typeface="Book Antiqua" panose="02040602050305030304" pitchFamily="18" charset="0"/>
                <a:ea typeface="+mn-ea"/>
                <a:cs typeface="+mn-cs"/>
              </a:rPr>
              <a:t>un </a:t>
            </a:r>
            <a:r>
              <a:rPr lang="en-US" sz="3300" i="1" kern="1200" dirty="0" err="1">
                <a:solidFill>
                  <a:schemeClr val="tx1"/>
                </a:solidFill>
                <a:effectLst/>
                <a:latin typeface="Book Antiqua" panose="02040602050305030304" pitchFamily="18" charset="0"/>
                <a:ea typeface="+mn-ea"/>
                <a:cs typeface="+mn-cs"/>
              </a:rPr>
              <a:t>processo</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aleatorio</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è</a:t>
            </a:r>
            <a:r>
              <a:rPr lang="en-US" sz="3300" i="1" kern="1200" dirty="0">
                <a:solidFill>
                  <a:schemeClr val="tx1"/>
                </a:solidFill>
                <a:effectLst/>
                <a:latin typeface="Book Antiqua" panose="02040602050305030304" pitchFamily="18" charset="0"/>
                <a:ea typeface="+mn-ea"/>
                <a:cs typeface="+mn-cs"/>
              </a:rPr>
              <a:t> un </a:t>
            </a:r>
            <a:r>
              <a:rPr lang="en-US" sz="3300" i="1" kern="1200" dirty="0" err="1">
                <a:solidFill>
                  <a:schemeClr val="tx1"/>
                </a:solidFill>
                <a:effectLst/>
                <a:latin typeface="Book Antiqua" panose="02040602050305030304" pitchFamily="18" charset="0"/>
                <a:ea typeface="+mn-ea"/>
                <a:cs typeface="+mn-cs"/>
              </a:rPr>
              <a:t>modello</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matematico</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che</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rappresenta</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una</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serie</a:t>
            </a:r>
            <a:r>
              <a:rPr lang="en-US" sz="3300" i="1" kern="1200" dirty="0">
                <a:solidFill>
                  <a:schemeClr val="tx1"/>
                </a:solidFill>
                <a:effectLst/>
                <a:latin typeface="Book Antiqua" panose="02040602050305030304" pitchFamily="18" charset="0"/>
                <a:ea typeface="+mn-ea"/>
                <a:cs typeface="+mn-cs"/>
              </a:rPr>
              <a:t> di </a:t>
            </a:r>
            <a:r>
              <a:rPr lang="en-US" sz="3300" i="1" kern="1200" dirty="0" err="1">
                <a:solidFill>
                  <a:schemeClr val="tx1"/>
                </a:solidFill>
                <a:effectLst/>
                <a:latin typeface="Book Antiqua" panose="02040602050305030304" pitchFamily="18" charset="0"/>
                <a:ea typeface="+mn-ea"/>
                <a:cs typeface="+mn-cs"/>
              </a:rPr>
              <a:t>eventi</a:t>
            </a:r>
            <a:r>
              <a:rPr lang="en-US" sz="3300" i="1" kern="1200" dirty="0">
                <a:solidFill>
                  <a:schemeClr val="tx1"/>
                </a:solidFill>
                <a:effectLst/>
                <a:latin typeface="Book Antiqua" panose="02040602050305030304" pitchFamily="18" charset="0"/>
                <a:ea typeface="+mn-ea"/>
                <a:cs typeface="+mn-cs"/>
              </a:rPr>
              <a:t> o </a:t>
            </a:r>
            <a:r>
              <a:rPr lang="en-US" sz="3300" i="1" kern="1200" dirty="0" err="1">
                <a:solidFill>
                  <a:schemeClr val="tx1"/>
                </a:solidFill>
                <a:effectLst/>
                <a:latin typeface="Book Antiqua" panose="02040602050305030304" pitchFamily="18" charset="0"/>
                <a:ea typeface="+mn-ea"/>
                <a:cs typeface="+mn-cs"/>
              </a:rPr>
              <a:t>fenomeni</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causati</a:t>
            </a:r>
            <a:r>
              <a:rPr lang="en-US" sz="3300" i="1" kern="1200" dirty="0">
                <a:solidFill>
                  <a:schemeClr val="tx1"/>
                </a:solidFill>
                <a:effectLst/>
                <a:latin typeface="Book Antiqua" panose="02040602050305030304" pitchFamily="18" charset="0"/>
                <a:ea typeface="+mn-ea"/>
                <a:cs typeface="+mn-cs"/>
              </a:rPr>
              <a:t> da </a:t>
            </a:r>
            <a:r>
              <a:rPr lang="en-US" sz="3300" i="1" kern="1200" dirty="0" err="1">
                <a:solidFill>
                  <a:schemeClr val="tx1"/>
                </a:solidFill>
                <a:effectLst/>
                <a:latin typeface="Book Antiqua" panose="02040602050305030304" pitchFamily="18" charset="0"/>
                <a:ea typeface="+mn-ea"/>
                <a:cs typeface="+mn-cs"/>
              </a:rPr>
              <a:t>fattori</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casuali</a:t>
            </a:r>
            <a:r>
              <a:rPr lang="en-US" sz="3300" i="1" kern="1200" dirty="0">
                <a:solidFill>
                  <a:schemeClr val="tx1"/>
                </a:solidFill>
                <a:effectLst/>
                <a:latin typeface="Book Antiqua" panose="02040602050305030304" pitchFamily="18" charset="0"/>
                <a:ea typeface="+mn-ea"/>
                <a:cs typeface="+mn-cs"/>
              </a:rPr>
              <a:t> o </a:t>
            </a:r>
            <a:r>
              <a:rPr lang="en-US" sz="3300" i="1" kern="1200" dirty="0" err="1">
                <a:solidFill>
                  <a:schemeClr val="tx1"/>
                </a:solidFill>
                <a:effectLst/>
                <a:latin typeface="Book Antiqua" panose="02040602050305030304" pitchFamily="18" charset="0"/>
                <a:ea typeface="+mn-ea"/>
                <a:cs typeface="+mn-cs"/>
              </a:rPr>
              <a:t>incertezza</a:t>
            </a:r>
            <a:r>
              <a:rPr lang="en-US" sz="3300" i="1" kern="1200" dirty="0">
                <a:solidFill>
                  <a:schemeClr val="tx1"/>
                </a:solidFill>
                <a:effectLst/>
                <a:latin typeface="Book Antiqua" panose="02040602050305030304" pitchFamily="18" charset="0"/>
                <a:ea typeface="+mn-ea"/>
                <a:cs typeface="+mn-cs"/>
              </a:rPr>
              <a:t>. </a:t>
            </a:r>
            <a:endParaRPr lang="en-US" sz="3300" i="1" kern="1200" dirty="0">
              <a:solidFill>
                <a:schemeClr val="tx1"/>
              </a:solidFill>
              <a:latin typeface="Book Antiqua" panose="02040602050305030304" pitchFamily="18" charset="0"/>
              <a:ea typeface="+mn-ea"/>
              <a:cs typeface="+mn-cs"/>
            </a:endParaRPr>
          </a:p>
          <a:p>
            <a:pPr marL="0" indent="-228600" algn="ctr" defTabSz="914400" rtl="0">
              <a:lnSpc>
                <a:spcPct val="90000"/>
              </a:lnSpc>
              <a:buFont typeface="Arial" panose="020B0604020202020204" pitchFamily="34" charset="0"/>
              <a:buChar char="•"/>
            </a:pPr>
            <a:r>
              <a:rPr lang="en-US" sz="3300" i="1" kern="1200" dirty="0">
                <a:solidFill>
                  <a:schemeClr val="tx1"/>
                </a:solidFill>
                <a:effectLst/>
                <a:latin typeface="Book Antiqua" panose="02040602050305030304" pitchFamily="18" charset="0"/>
                <a:ea typeface="+mn-ea"/>
                <a:cs typeface="+mn-cs"/>
              </a:rPr>
              <a:t>In </a:t>
            </a:r>
            <a:r>
              <a:rPr lang="en-US" sz="3300" i="1" kern="1200" dirty="0" err="1">
                <a:solidFill>
                  <a:schemeClr val="tx1"/>
                </a:solidFill>
                <a:effectLst/>
                <a:latin typeface="Book Antiqua" panose="02040602050305030304" pitchFamily="18" charset="0"/>
                <a:ea typeface="+mn-ea"/>
                <a:cs typeface="+mn-cs"/>
              </a:rPr>
              <a:t>generale</a:t>
            </a:r>
            <a:r>
              <a:rPr lang="en-US" sz="3300" i="1" kern="1200" dirty="0">
                <a:solidFill>
                  <a:schemeClr val="tx1"/>
                </a:solidFill>
                <a:effectLst/>
                <a:latin typeface="Book Antiqua" panose="02040602050305030304" pitchFamily="18" charset="0"/>
                <a:ea typeface="+mn-ea"/>
                <a:cs typeface="+mn-cs"/>
              </a:rPr>
              <a:t>, un </a:t>
            </a:r>
            <a:r>
              <a:rPr lang="en-US" sz="3300" i="1" kern="1200" dirty="0" err="1">
                <a:solidFill>
                  <a:schemeClr val="tx1"/>
                </a:solidFill>
                <a:effectLst/>
                <a:latin typeface="Book Antiqua" panose="02040602050305030304" pitchFamily="18" charset="0"/>
                <a:ea typeface="+mn-ea"/>
                <a:cs typeface="+mn-cs"/>
              </a:rPr>
              <a:t>processo</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aleatorio</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è</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composto</a:t>
            </a:r>
            <a:r>
              <a:rPr lang="en-US" sz="3300" i="1" kern="1200" dirty="0">
                <a:solidFill>
                  <a:schemeClr val="tx1"/>
                </a:solidFill>
                <a:effectLst/>
                <a:latin typeface="Book Antiqua" panose="02040602050305030304" pitchFamily="18" charset="0"/>
                <a:ea typeface="+mn-ea"/>
                <a:cs typeface="+mn-cs"/>
              </a:rPr>
              <a:t> da </a:t>
            </a:r>
            <a:r>
              <a:rPr lang="en-US" sz="3300" i="1" kern="1200" dirty="0" err="1">
                <a:solidFill>
                  <a:schemeClr val="tx1"/>
                </a:solidFill>
                <a:effectLst/>
                <a:latin typeface="Book Antiqua" panose="02040602050305030304" pitchFamily="18" charset="0"/>
                <a:ea typeface="+mn-ea"/>
                <a:cs typeface="+mn-cs"/>
              </a:rPr>
              <a:t>una</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serie</a:t>
            </a:r>
            <a:r>
              <a:rPr lang="en-US" sz="3300" i="1" kern="1200" dirty="0">
                <a:solidFill>
                  <a:schemeClr val="tx1"/>
                </a:solidFill>
                <a:effectLst/>
                <a:latin typeface="Book Antiqua" panose="02040602050305030304" pitchFamily="18" charset="0"/>
                <a:ea typeface="+mn-ea"/>
                <a:cs typeface="+mn-cs"/>
              </a:rPr>
              <a:t> di </a:t>
            </a:r>
            <a:r>
              <a:rPr lang="en-US" sz="3300" i="1" kern="1200" dirty="0" err="1">
                <a:solidFill>
                  <a:schemeClr val="tx1"/>
                </a:solidFill>
                <a:effectLst/>
                <a:latin typeface="Book Antiqua" panose="02040602050305030304" pitchFamily="18" charset="0"/>
                <a:ea typeface="+mn-ea"/>
                <a:cs typeface="+mn-cs"/>
              </a:rPr>
              <a:t>variabili</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casuali</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che</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descrivono</a:t>
            </a:r>
            <a:r>
              <a:rPr lang="en-US" sz="3300" i="1" kern="1200" dirty="0">
                <a:solidFill>
                  <a:schemeClr val="tx1"/>
                </a:solidFill>
                <a:effectLst/>
                <a:latin typeface="Book Antiqua" panose="02040602050305030304" pitchFamily="18" charset="0"/>
                <a:ea typeface="+mn-ea"/>
                <a:cs typeface="+mn-cs"/>
              </a:rPr>
              <a:t> lo </a:t>
            </a:r>
            <a:r>
              <a:rPr lang="en-US" sz="3300" i="1" kern="1200" dirty="0" err="1">
                <a:solidFill>
                  <a:schemeClr val="tx1"/>
                </a:solidFill>
                <a:effectLst/>
                <a:latin typeface="Book Antiqua" panose="02040602050305030304" pitchFamily="18" charset="0"/>
                <a:ea typeface="+mn-ea"/>
                <a:cs typeface="+mn-cs"/>
              </a:rPr>
              <a:t>stato</a:t>
            </a:r>
            <a:r>
              <a:rPr lang="en-US" sz="3300" i="1" kern="1200" dirty="0">
                <a:solidFill>
                  <a:schemeClr val="tx1"/>
                </a:solidFill>
                <a:effectLst/>
                <a:latin typeface="Book Antiqua" panose="02040602050305030304" pitchFamily="18" charset="0"/>
                <a:ea typeface="+mn-ea"/>
                <a:cs typeface="+mn-cs"/>
              </a:rPr>
              <a:t> del </a:t>
            </a:r>
            <a:r>
              <a:rPr lang="en-US" sz="3300" i="1" kern="1200" dirty="0" err="1">
                <a:solidFill>
                  <a:schemeClr val="tx1"/>
                </a:solidFill>
                <a:effectLst/>
                <a:latin typeface="Book Antiqua" panose="02040602050305030304" pitchFamily="18" charset="0"/>
                <a:ea typeface="+mn-ea"/>
                <a:cs typeface="+mn-cs"/>
              </a:rPr>
              <a:t>sistema</a:t>
            </a:r>
            <a:r>
              <a:rPr lang="en-US" sz="3300" i="1" kern="1200" dirty="0">
                <a:solidFill>
                  <a:schemeClr val="tx1"/>
                </a:solidFill>
                <a:effectLst/>
                <a:latin typeface="Book Antiqua" panose="02040602050305030304" pitchFamily="18" charset="0"/>
                <a:ea typeface="+mn-ea"/>
                <a:cs typeface="+mn-cs"/>
              </a:rPr>
              <a:t> o del </a:t>
            </a:r>
            <a:r>
              <a:rPr lang="en-US" sz="3300" i="1" kern="1200" dirty="0" err="1">
                <a:solidFill>
                  <a:schemeClr val="tx1"/>
                </a:solidFill>
                <a:effectLst/>
                <a:latin typeface="Book Antiqua" panose="02040602050305030304" pitchFamily="18" charset="0"/>
                <a:ea typeface="+mn-ea"/>
                <a:cs typeface="+mn-cs"/>
              </a:rPr>
              <a:t>fenomeno</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nel</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corso</a:t>
            </a:r>
            <a:r>
              <a:rPr lang="en-US" sz="3300" i="1" kern="1200" dirty="0">
                <a:solidFill>
                  <a:schemeClr val="tx1"/>
                </a:solidFill>
                <a:effectLst/>
                <a:latin typeface="Book Antiqua" panose="02040602050305030304" pitchFamily="18" charset="0"/>
                <a:ea typeface="+mn-ea"/>
                <a:cs typeface="+mn-cs"/>
              </a:rPr>
              <a:t> del tempo. </a:t>
            </a:r>
            <a:r>
              <a:rPr lang="en-US" sz="3300" i="1" kern="1200" dirty="0" err="1">
                <a:solidFill>
                  <a:schemeClr val="tx1"/>
                </a:solidFill>
                <a:effectLst/>
                <a:latin typeface="Book Antiqua" panose="02040602050305030304" pitchFamily="18" charset="0"/>
                <a:ea typeface="+mn-ea"/>
                <a:cs typeface="+mn-cs"/>
              </a:rPr>
              <a:t>Queste</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variabili</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sono</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soggette</a:t>
            </a:r>
            <a:r>
              <a:rPr lang="en-US" sz="3300" i="1" kern="1200" dirty="0">
                <a:solidFill>
                  <a:schemeClr val="tx1"/>
                </a:solidFill>
                <a:effectLst/>
                <a:latin typeface="Book Antiqua" panose="02040602050305030304" pitchFamily="18" charset="0"/>
                <a:ea typeface="+mn-ea"/>
                <a:cs typeface="+mn-cs"/>
              </a:rPr>
              <a:t> a </a:t>
            </a:r>
            <a:r>
              <a:rPr lang="en-US" sz="3300" i="1" kern="1200" dirty="0" err="1">
                <a:solidFill>
                  <a:schemeClr val="tx1"/>
                </a:solidFill>
                <a:effectLst/>
                <a:latin typeface="Book Antiqua" panose="02040602050305030304" pitchFamily="18" charset="0"/>
                <a:ea typeface="+mn-ea"/>
                <a:cs typeface="+mn-cs"/>
              </a:rPr>
              <a:t>una</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probabilità</a:t>
            </a:r>
            <a:r>
              <a:rPr lang="en-US" sz="3300" i="1" kern="1200" dirty="0">
                <a:solidFill>
                  <a:schemeClr val="tx1"/>
                </a:solidFill>
                <a:effectLst/>
                <a:latin typeface="Book Antiqua" panose="02040602050305030304" pitchFamily="18" charset="0"/>
                <a:ea typeface="+mn-ea"/>
                <a:cs typeface="+mn-cs"/>
              </a:rPr>
              <a:t> di </a:t>
            </a:r>
            <a:r>
              <a:rPr lang="en-US" sz="3300" i="1" kern="1200" dirty="0" err="1">
                <a:solidFill>
                  <a:schemeClr val="tx1"/>
                </a:solidFill>
                <a:effectLst/>
                <a:latin typeface="Book Antiqua" panose="02040602050305030304" pitchFamily="18" charset="0"/>
                <a:ea typeface="+mn-ea"/>
                <a:cs typeface="+mn-cs"/>
              </a:rPr>
              <a:t>distribuzione</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che</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determina</a:t>
            </a:r>
            <a:r>
              <a:rPr lang="en-US" sz="3300" i="1" kern="1200" dirty="0">
                <a:solidFill>
                  <a:schemeClr val="tx1"/>
                </a:solidFill>
                <a:effectLst/>
                <a:latin typeface="Book Antiqua" panose="02040602050305030304" pitchFamily="18" charset="0"/>
                <a:ea typeface="+mn-ea"/>
                <a:cs typeface="+mn-cs"/>
              </a:rPr>
              <a:t> la </a:t>
            </a:r>
            <a:r>
              <a:rPr lang="en-US" sz="3300" i="1" kern="1200" dirty="0" err="1">
                <a:solidFill>
                  <a:schemeClr val="tx1"/>
                </a:solidFill>
                <a:effectLst/>
                <a:latin typeface="Book Antiqua" panose="02040602050305030304" pitchFamily="18" charset="0"/>
                <a:ea typeface="+mn-ea"/>
                <a:cs typeface="+mn-cs"/>
              </a:rPr>
              <a:t>probabilità</a:t>
            </a:r>
            <a:r>
              <a:rPr lang="en-US" sz="3300" i="1" kern="1200" dirty="0">
                <a:solidFill>
                  <a:schemeClr val="tx1"/>
                </a:solidFill>
                <a:effectLst/>
                <a:latin typeface="Book Antiqua" panose="02040602050305030304" pitchFamily="18" charset="0"/>
                <a:ea typeface="+mn-ea"/>
                <a:cs typeface="+mn-cs"/>
              </a:rPr>
              <a:t> con la quale </a:t>
            </a:r>
            <a:r>
              <a:rPr lang="en-US" sz="3300" i="1" kern="1200" dirty="0" err="1">
                <a:solidFill>
                  <a:schemeClr val="tx1"/>
                </a:solidFill>
                <a:effectLst/>
                <a:latin typeface="Book Antiqua" panose="02040602050305030304" pitchFamily="18" charset="0"/>
                <a:ea typeface="+mn-ea"/>
                <a:cs typeface="+mn-cs"/>
              </a:rPr>
              <a:t>ogni</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possibile</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risultato</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si</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verifica</a:t>
            </a:r>
            <a:r>
              <a:rPr lang="en-US" sz="3300" i="1" kern="1200" dirty="0">
                <a:solidFill>
                  <a:schemeClr val="tx1"/>
                </a:solidFill>
                <a:effectLst/>
                <a:latin typeface="Book Antiqua" panose="02040602050305030304" pitchFamily="18" charset="0"/>
                <a:ea typeface="+mn-ea"/>
                <a:cs typeface="+mn-cs"/>
              </a:rPr>
              <a:t>.</a:t>
            </a:r>
          </a:p>
          <a:p>
            <a:pPr marL="0" indent="-228600" algn="ctr" defTabSz="914400" rtl="0">
              <a:lnSpc>
                <a:spcPct val="90000"/>
              </a:lnSpc>
              <a:buFont typeface="Arial" panose="020B0604020202020204" pitchFamily="34" charset="0"/>
              <a:buChar char="•"/>
            </a:pPr>
            <a:r>
              <a:rPr lang="en-US" sz="3300" i="1" kern="1200" dirty="0">
                <a:solidFill>
                  <a:schemeClr val="tx1"/>
                </a:solidFill>
                <a:effectLst/>
                <a:latin typeface="Book Antiqua" panose="02040602050305030304" pitchFamily="18" charset="0"/>
                <a:ea typeface="+mn-ea"/>
                <a:cs typeface="+mn-cs"/>
              </a:rPr>
              <a:t>Ad </a:t>
            </a:r>
            <a:r>
              <a:rPr lang="en-US" sz="3300" i="1" kern="1200" dirty="0" err="1">
                <a:solidFill>
                  <a:schemeClr val="tx1"/>
                </a:solidFill>
                <a:effectLst/>
                <a:latin typeface="Book Antiqua" panose="02040602050305030304" pitchFamily="18" charset="0"/>
                <a:ea typeface="+mn-ea"/>
                <a:cs typeface="+mn-cs"/>
              </a:rPr>
              <a:t>esempio</a:t>
            </a:r>
            <a:r>
              <a:rPr lang="en-US" sz="3300" i="1" kern="1200" dirty="0">
                <a:solidFill>
                  <a:schemeClr val="tx1"/>
                </a:solidFill>
                <a:effectLst/>
                <a:latin typeface="Book Antiqua" panose="02040602050305030304" pitchFamily="18" charset="0"/>
                <a:ea typeface="+mn-ea"/>
                <a:cs typeface="+mn-cs"/>
              </a:rPr>
              <a:t>, il </a:t>
            </a:r>
            <a:r>
              <a:rPr lang="en-US" sz="3300" i="1" kern="1200" dirty="0" err="1">
                <a:solidFill>
                  <a:schemeClr val="tx1"/>
                </a:solidFill>
                <a:effectLst/>
                <a:latin typeface="Book Antiqua" panose="02040602050305030304" pitchFamily="18" charset="0"/>
                <a:ea typeface="+mn-ea"/>
                <a:cs typeface="+mn-cs"/>
              </a:rPr>
              <a:t>flusso</a:t>
            </a:r>
            <a:r>
              <a:rPr lang="en-US" sz="3300" i="1" kern="1200" dirty="0">
                <a:solidFill>
                  <a:schemeClr val="tx1"/>
                </a:solidFill>
                <a:effectLst/>
                <a:latin typeface="Book Antiqua" panose="02040602050305030304" pitchFamily="18" charset="0"/>
                <a:ea typeface="+mn-ea"/>
                <a:cs typeface="+mn-cs"/>
              </a:rPr>
              <a:t> del </a:t>
            </a:r>
            <a:r>
              <a:rPr lang="en-US" sz="3300" i="1" kern="1200" dirty="0" err="1">
                <a:solidFill>
                  <a:schemeClr val="tx1"/>
                </a:solidFill>
                <a:effectLst/>
                <a:latin typeface="Book Antiqua" panose="02040602050305030304" pitchFamily="18" charset="0"/>
                <a:ea typeface="+mn-ea"/>
                <a:cs typeface="+mn-cs"/>
              </a:rPr>
              <a:t>traffico</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su</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una</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strada</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è</a:t>
            </a:r>
            <a:r>
              <a:rPr lang="en-US" sz="3300" i="1" kern="1200" dirty="0">
                <a:solidFill>
                  <a:schemeClr val="tx1"/>
                </a:solidFill>
                <a:effectLst/>
                <a:latin typeface="Book Antiqua" panose="02040602050305030304" pitchFamily="18" charset="0"/>
                <a:ea typeface="+mn-ea"/>
                <a:cs typeface="+mn-cs"/>
              </a:rPr>
              <a:t> un </a:t>
            </a:r>
            <a:r>
              <a:rPr lang="en-US" sz="3300" i="1" kern="1200" dirty="0" err="1">
                <a:solidFill>
                  <a:schemeClr val="tx1"/>
                </a:solidFill>
                <a:effectLst/>
                <a:latin typeface="Book Antiqua" panose="02040602050305030304" pitchFamily="18" charset="0"/>
                <a:ea typeface="+mn-ea"/>
                <a:cs typeface="+mn-cs"/>
              </a:rPr>
              <a:t>processo</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aleatorio</a:t>
            </a:r>
            <a:r>
              <a:rPr lang="en-US" sz="3300" i="1" kern="1200" dirty="0">
                <a:solidFill>
                  <a:schemeClr val="tx1"/>
                </a:solidFill>
                <a:effectLst/>
                <a:latin typeface="Book Antiqua" panose="02040602050305030304" pitchFamily="18" charset="0"/>
                <a:ea typeface="+mn-ea"/>
                <a:cs typeface="+mn-cs"/>
              </a:rPr>
              <a:t>, dove le </a:t>
            </a:r>
            <a:r>
              <a:rPr lang="en-US" sz="3300" i="1" kern="1200" dirty="0" err="1">
                <a:solidFill>
                  <a:schemeClr val="tx1"/>
                </a:solidFill>
                <a:effectLst/>
                <a:latin typeface="Book Antiqua" panose="02040602050305030304" pitchFamily="18" charset="0"/>
                <a:ea typeface="+mn-ea"/>
                <a:cs typeface="+mn-cs"/>
              </a:rPr>
              <a:t>variabili</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casuali</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possono</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essere</a:t>
            </a:r>
            <a:r>
              <a:rPr lang="en-US" sz="3300" i="1" kern="1200" dirty="0">
                <a:solidFill>
                  <a:schemeClr val="tx1"/>
                </a:solidFill>
                <a:effectLst/>
                <a:latin typeface="Book Antiqua" panose="02040602050305030304" pitchFamily="18" charset="0"/>
                <a:ea typeface="+mn-ea"/>
                <a:cs typeface="+mn-cs"/>
              </a:rPr>
              <a:t>, ad </a:t>
            </a:r>
            <a:r>
              <a:rPr lang="en-US" sz="3300" i="1" kern="1200" dirty="0" err="1">
                <a:solidFill>
                  <a:schemeClr val="tx1"/>
                </a:solidFill>
                <a:effectLst/>
                <a:latin typeface="Book Antiqua" panose="02040602050305030304" pitchFamily="18" charset="0"/>
                <a:ea typeface="+mn-ea"/>
                <a:cs typeface="+mn-cs"/>
              </a:rPr>
              <a:t>esempio</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i</a:t>
            </a:r>
            <a:r>
              <a:rPr lang="en-US" sz="3300" i="1" kern="1200" dirty="0">
                <a:solidFill>
                  <a:schemeClr val="tx1"/>
                </a:solidFill>
                <a:effectLst/>
                <a:latin typeface="Book Antiqua" panose="02040602050305030304" pitchFamily="18" charset="0"/>
                <a:ea typeface="+mn-ea"/>
                <a:cs typeface="+mn-cs"/>
              </a:rPr>
              <a:t> tempi di </a:t>
            </a:r>
            <a:r>
              <a:rPr lang="en-US" sz="3300" i="1" kern="1200" dirty="0" err="1">
                <a:solidFill>
                  <a:schemeClr val="tx1"/>
                </a:solidFill>
                <a:effectLst/>
                <a:latin typeface="Book Antiqua" panose="02040602050305030304" pitchFamily="18" charset="0"/>
                <a:ea typeface="+mn-ea"/>
                <a:cs typeface="+mn-cs"/>
              </a:rPr>
              <a:t>arrivo</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dei</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veicoli</a:t>
            </a:r>
            <a:r>
              <a:rPr lang="en-US" sz="3300" i="1" kern="1200" dirty="0">
                <a:solidFill>
                  <a:schemeClr val="tx1"/>
                </a:solidFill>
                <a:effectLst/>
                <a:latin typeface="Book Antiqua" panose="02040602050305030304" pitchFamily="18" charset="0"/>
                <a:ea typeface="+mn-ea"/>
                <a:cs typeface="+mn-cs"/>
              </a:rPr>
              <a:t>, la </a:t>
            </a:r>
            <a:r>
              <a:rPr lang="en-US" sz="3300" i="1" kern="1200" dirty="0" err="1">
                <a:solidFill>
                  <a:schemeClr val="tx1"/>
                </a:solidFill>
                <a:effectLst/>
                <a:latin typeface="Book Antiqua" panose="02040602050305030304" pitchFamily="18" charset="0"/>
                <a:ea typeface="+mn-ea"/>
                <a:cs typeface="+mn-cs"/>
              </a:rPr>
              <a:t>velocità</a:t>
            </a:r>
            <a:r>
              <a:rPr lang="en-US" sz="3300" i="1" kern="1200" dirty="0">
                <a:solidFill>
                  <a:schemeClr val="tx1"/>
                </a:solidFill>
                <a:effectLst/>
                <a:latin typeface="Book Antiqua" panose="02040602050305030304" pitchFamily="18" charset="0"/>
                <a:ea typeface="+mn-ea"/>
                <a:cs typeface="+mn-cs"/>
              </a:rPr>
              <a:t> media, la </a:t>
            </a:r>
            <a:r>
              <a:rPr lang="en-US" sz="3300" i="1" kern="1200" dirty="0" err="1">
                <a:solidFill>
                  <a:schemeClr val="tx1"/>
                </a:solidFill>
                <a:effectLst/>
                <a:latin typeface="Book Antiqua" panose="02040602050305030304" pitchFamily="18" charset="0"/>
                <a:ea typeface="+mn-ea"/>
                <a:cs typeface="+mn-cs"/>
              </a:rPr>
              <a:t>densità</a:t>
            </a:r>
            <a:r>
              <a:rPr lang="en-US" sz="3300" i="1" kern="1200" dirty="0">
                <a:solidFill>
                  <a:schemeClr val="tx1"/>
                </a:solidFill>
                <a:effectLst/>
                <a:latin typeface="Book Antiqua" panose="02040602050305030304" pitchFamily="18" charset="0"/>
                <a:ea typeface="+mn-ea"/>
                <a:cs typeface="+mn-cs"/>
              </a:rPr>
              <a:t> e le </a:t>
            </a:r>
            <a:r>
              <a:rPr lang="en-US" sz="3300" i="1" kern="1200" dirty="0" err="1">
                <a:solidFill>
                  <a:schemeClr val="tx1"/>
                </a:solidFill>
                <a:effectLst/>
                <a:latin typeface="Book Antiqua" panose="02040602050305030304" pitchFamily="18" charset="0"/>
                <a:ea typeface="+mn-ea"/>
                <a:cs typeface="+mn-cs"/>
              </a:rPr>
              <a:t>condizioni</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meteorologiche</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Ognuna</a:t>
            </a:r>
            <a:r>
              <a:rPr lang="en-US" sz="3300" i="1" kern="1200" dirty="0">
                <a:solidFill>
                  <a:schemeClr val="tx1"/>
                </a:solidFill>
                <a:effectLst/>
                <a:latin typeface="Book Antiqua" panose="02040602050305030304" pitchFamily="18" charset="0"/>
                <a:ea typeface="+mn-ea"/>
                <a:cs typeface="+mn-cs"/>
              </a:rPr>
              <a:t> di </a:t>
            </a:r>
            <a:r>
              <a:rPr lang="en-US" sz="3300" i="1" kern="1200" dirty="0" err="1">
                <a:solidFill>
                  <a:schemeClr val="tx1"/>
                </a:solidFill>
                <a:effectLst/>
                <a:latin typeface="Book Antiqua" panose="02040602050305030304" pitchFamily="18" charset="0"/>
                <a:ea typeface="+mn-ea"/>
                <a:cs typeface="+mn-cs"/>
              </a:rPr>
              <a:t>queste</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variabili</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casuali</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è</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influenzata</a:t>
            </a:r>
            <a:r>
              <a:rPr lang="en-US" sz="3300" i="1" kern="1200" dirty="0">
                <a:solidFill>
                  <a:schemeClr val="tx1"/>
                </a:solidFill>
                <a:effectLst/>
                <a:latin typeface="Book Antiqua" panose="02040602050305030304" pitchFamily="18" charset="0"/>
                <a:ea typeface="+mn-ea"/>
                <a:cs typeface="+mn-cs"/>
              </a:rPr>
              <a:t> da </a:t>
            </a:r>
            <a:r>
              <a:rPr lang="en-US" sz="3300" i="1" kern="1200" dirty="0" err="1">
                <a:solidFill>
                  <a:schemeClr val="tx1"/>
                </a:solidFill>
                <a:effectLst/>
                <a:latin typeface="Book Antiqua" panose="02040602050305030304" pitchFamily="18" charset="0"/>
                <a:ea typeface="+mn-ea"/>
                <a:cs typeface="+mn-cs"/>
              </a:rPr>
              <a:t>molti</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fattori</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casuali</a:t>
            </a:r>
            <a:r>
              <a:rPr lang="en-US" sz="3300" i="1" kern="1200" dirty="0">
                <a:solidFill>
                  <a:schemeClr val="tx1"/>
                </a:solidFill>
                <a:effectLst/>
                <a:latin typeface="Book Antiqua" panose="02040602050305030304" pitchFamily="18" charset="0"/>
                <a:ea typeface="+mn-ea"/>
                <a:cs typeface="+mn-cs"/>
              </a:rPr>
              <a:t>, come </a:t>
            </a:r>
            <a:r>
              <a:rPr lang="en-US" sz="3300" i="1" kern="1200" dirty="0" err="1">
                <a:solidFill>
                  <a:schemeClr val="tx1"/>
                </a:solidFill>
                <a:effectLst/>
                <a:latin typeface="Book Antiqua" panose="02040602050305030304" pitchFamily="18" charset="0"/>
                <a:ea typeface="+mn-ea"/>
                <a:cs typeface="+mn-cs"/>
              </a:rPr>
              <a:t>gli</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incidenti</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i</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semafori</a:t>
            </a:r>
            <a:r>
              <a:rPr lang="en-US" sz="3300" i="1" kern="1200" dirty="0">
                <a:solidFill>
                  <a:schemeClr val="tx1"/>
                </a:solidFill>
                <a:effectLst/>
                <a:latin typeface="Book Antiqua" panose="02040602050305030304" pitchFamily="18" charset="0"/>
                <a:ea typeface="+mn-ea"/>
                <a:cs typeface="+mn-cs"/>
              </a:rPr>
              <a:t>, le </a:t>
            </a:r>
            <a:r>
              <a:rPr lang="en-US" sz="3300" i="1" kern="1200" dirty="0" err="1">
                <a:solidFill>
                  <a:schemeClr val="tx1"/>
                </a:solidFill>
                <a:effectLst/>
                <a:latin typeface="Book Antiqua" panose="02040602050305030304" pitchFamily="18" charset="0"/>
                <a:ea typeface="+mn-ea"/>
                <a:cs typeface="+mn-cs"/>
              </a:rPr>
              <a:t>condizioni</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climatiche</a:t>
            </a:r>
            <a:r>
              <a:rPr lang="en-US" sz="3300" i="1" kern="1200" dirty="0">
                <a:solidFill>
                  <a:schemeClr val="tx1"/>
                </a:solidFill>
                <a:effectLst/>
                <a:latin typeface="Book Antiqua" panose="02040602050305030304" pitchFamily="18" charset="0"/>
                <a:ea typeface="+mn-ea"/>
                <a:cs typeface="+mn-cs"/>
              </a:rPr>
              <a:t> e </a:t>
            </a:r>
            <a:r>
              <a:rPr lang="en-US" sz="3300" i="1" kern="1200" dirty="0" err="1">
                <a:solidFill>
                  <a:schemeClr val="tx1"/>
                </a:solidFill>
                <a:effectLst/>
                <a:latin typeface="Book Antiqua" panose="02040602050305030304" pitchFamily="18" charset="0"/>
                <a:ea typeface="+mn-ea"/>
                <a:cs typeface="+mn-cs"/>
              </a:rPr>
              <a:t>così</a:t>
            </a:r>
            <a:r>
              <a:rPr lang="en-US" sz="3300" i="1" kern="1200" dirty="0">
                <a:solidFill>
                  <a:schemeClr val="tx1"/>
                </a:solidFill>
                <a:effectLst/>
                <a:latin typeface="Book Antiqua" panose="02040602050305030304" pitchFamily="18" charset="0"/>
                <a:ea typeface="+mn-ea"/>
                <a:cs typeface="+mn-cs"/>
              </a:rPr>
              <a:t> via. </a:t>
            </a:r>
          </a:p>
          <a:p>
            <a:pPr marL="0" indent="-228600" algn="ctr" defTabSz="914400" rtl="0">
              <a:lnSpc>
                <a:spcPct val="90000"/>
              </a:lnSpc>
              <a:buFont typeface="Arial" panose="020B0604020202020204" pitchFamily="34" charset="0"/>
              <a:buChar char="•"/>
            </a:pPr>
            <a:r>
              <a:rPr lang="en-US" sz="3300" i="1" kern="1200" dirty="0" err="1">
                <a:solidFill>
                  <a:schemeClr val="tx1"/>
                </a:solidFill>
                <a:effectLst/>
                <a:latin typeface="Book Antiqua" panose="02040602050305030304" pitchFamily="18" charset="0"/>
                <a:ea typeface="+mn-ea"/>
                <a:cs typeface="+mn-cs"/>
              </a:rPr>
              <a:t>L'obiettivo</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principale</a:t>
            </a:r>
            <a:r>
              <a:rPr lang="en-US" sz="3300" i="1" kern="1200" dirty="0">
                <a:solidFill>
                  <a:schemeClr val="tx1"/>
                </a:solidFill>
                <a:effectLst/>
                <a:latin typeface="Book Antiqua" panose="02040602050305030304" pitchFamily="18" charset="0"/>
                <a:ea typeface="+mn-ea"/>
                <a:cs typeface="+mn-cs"/>
              </a:rPr>
              <a:t> di </a:t>
            </a:r>
            <a:r>
              <a:rPr lang="en-US" sz="3300" i="1" kern="1200" dirty="0" err="1">
                <a:solidFill>
                  <a:schemeClr val="tx1"/>
                </a:solidFill>
                <a:effectLst/>
                <a:latin typeface="Book Antiqua" panose="02040602050305030304" pitchFamily="18" charset="0"/>
                <a:ea typeface="+mn-ea"/>
                <a:cs typeface="+mn-cs"/>
              </a:rPr>
              <a:t>questi</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modelli</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è</a:t>
            </a:r>
            <a:r>
              <a:rPr lang="en-US" sz="3300" i="1" kern="1200" dirty="0">
                <a:solidFill>
                  <a:schemeClr val="tx1"/>
                </a:solidFill>
                <a:effectLst/>
                <a:latin typeface="Book Antiqua" panose="02040602050305030304" pitchFamily="18" charset="0"/>
                <a:ea typeface="+mn-ea"/>
                <a:cs typeface="+mn-cs"/>
              </a:rPr>
              <a:t> di </a:t>
            </a:r>
            <a:r>
              <a:rPr lang="en-US" sz="3300" i="1" kern="1200" dirty="0" err="1">
                <a:solidFill>
                  <a:schemeClr val="tx1"/>
                </a:solidFill>
                <a:effectLst/>
                <a:latin typeface="Book Antiqua" panose="02040602050305030304" pitchFamily="18" charset="0"/>
                <a:ea typeface="+mn-ea"/>
                <a:cs typeface="+mn-cs"/>
              </a:rPr>
              <a:t>analizzare</a:t>
            </a:r>
            <a:r>
              <a:rPr lang="en-US" sz="3300" i="1" kern="1200" dirty="0">
                <a:solidFill>
                  <a:schemeClr val="tx1"/>
                </a:solidFill>
                <a:effectLst/>
                <a:latin typeface="Book Antiqua" panose="02040602050305030304" pitchFamily="18" charset="0"/>
                <a:ea typeface="+mn-ea"/>
                <a:cs typeface="+mn-cs"/>
              </a:rPr>
              <a:t> e </a:t>
            </a:r>
            <a:r>
              <a:rPr lang="en-US" sz="3300" i="1" kern="1200" dirty="0" err="1">
                <a:solidFill>
                  <a:schemeClr val="tx1"/>
                </a:solidFill>
                <a:effectLst/>
                <a:latin typeface="Book Antiqua" panose="02040602050305030304" pitchFamily="18" charset="0"/>
                <a:ea typeface="+mn-ea"/>
                <a:cs typeface="+mn-cs"/>
              </a:rPr>
              <a:t>prevedere</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l'evoluzione</a:t>
            </a:r>
            <a:r>
              <a:rPr lang="en-US" sz="3300" i="1" kern="1200" dirty="0">
                <a:solidFill>
                  <a:schemeClr val="tx1"/>
                </a:solidFill>
                <a:effectLst/>
                <a:latin typeface="Book Antiqua" panose="02040602050305030304" pitchFamily="18" charset="0"/>
                <a:ea typeface="+mn-ea"/>
                <a:cs typeface="+mn-cs"/>
              </a:rPr>
              <a:t> del </a:t>
            </a:r>
            <a:r>
              <a:rPr lang="en-US" sz="3300" i="1" kern="1200" dirty="0" err="1">
                <a:solidFill>
                  <a:schemeClr val="tx1"/>
                </a:solidFill>
                <a:effectLst/>
                <a:latin typeface="Book Antiqua" panose="02040602050305030304" pitchFamily="18" charset="0"/>
                <a:ea typeface="+mn-ea"/>
                <a:cs typeface="+mn-cs"/>
              </a:rPr>
              <a:t>processo</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nel</a:t>
            </a:r>
            <a:r>
              <a:rPr lang="en-US" sz="3300" i="1" kern="1200" dirty="0">
                <a:solidFill>
                  <a:schemeClr val="tx1"/>
                </a:solidFill>
                <a:effectLst/>
                <a:latin typeface="Book Antiqua" panose="02040602050305030304" pitchFamily="18" charset="0"/>
                <a:ea typeface="+mn-ea"/>
                <a:cs typeface="+mn-cs"/>
              </a:rPr>
              <a:t> tempo, </a:t>
            </a:r>
            <a:r>
              <a:rPr lang="en-US" sz="3300" i="1" kern="1200" dirty="0" err="1">
                <a:solidFill>
                  <a:schemeClr val="tx1"/>
                </a:solidFill>
                <a:effectLst/>
                <a:latin typeface="Book Antiqua" panose="02040602050305030304" pitchFamily="18" charset="0"/>
                <a:ea typeface="+mn-ea"/>
                <a:cs typeface="+mn-cs"/>
              </a:rPr>
              <a:t>utilizzando</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i</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dati</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storici</a:t>
            </a:r>
            <a:r>
              <a:rPr lang="en-US" sz="3300" i="1" kern="1200" dirty="0">
                <a:solidFill>
                  <a:schemeClr val="tx1"/>
                </a:solidFill>
                <a:effectLst/>
                <a:latin typeface="Book Antiqua" panose="02040602050305030304" pitchFamily="18" charset="0"/>
                <a:ea typeface="+mn-ea"/>
                <a:cs typeface="+mn-cs"/>
              </a:rPr>
              <a:t> e le </a:t>
            </a:r>
            <a:r>
              <a:rPr lang="en-US" sz="3300" i="1" kern="1200" dirty="0" err="1">
                <a:solidFill>
                  <a:schemeClr val="tx1"/>
                </a:solidFill>
                <a:effectLst/>
                <a:latin typeface="Book Antiqua" panose="02040602050305030304" pitchFamily="18" charset="0"/>
                <a:ea typeface="+mn-ea"/>
                <a:cs typeface="+mn-cs"/>
              </a:rPr>
              <a:t>conoscenze</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sulla</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probabilità</a:t>
            </a:r>
            <a:r>
              <a:rPr lang="en-US" sz="3300" i="1" kern="1200" dirty="0">
                <a:solidFill>
                  <a:schemeClr val="tx1"/>
                </a:solidFill>
                <a:effectLst/>
                <a:latin typeface="Book Antiqua" panose="02040602050305030304" pitchFamily="18" charset="0"/>
                <a:ea typeface="+mn-ea"/>
                <a:cs typeface="+mn-cs"/>
              </a:rPr>
              <a:t> di </a:t>
            </a:r>
            <a:r>
              <a:rPr lang="en-US" sz="3300" i="1" kern="1200" dirty="0" err="1">
                <a:solidFill>
                  <a:schemeClr val="tx1"/>
                </a:solidFill>
                <a:effectLst/>
                <a:latin typeface="Book Antiqua" panose="02040602050305030304" pitchFamily="18" charset="0"/>
                <a:ea typeface="+mn-ea"/>
                <a:cs typeface="+mn-cs"/>
              </a:rPr>
              <a:t>distribuzione</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delle</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variabili</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coinvolte</a:t>
            </a:r>
            <a:r>
              <a:rPr lang="en-US" sz="3300" i="1" kern="1200" dirty="0">
                <a:solidFill>
                  <a:schemeClr val="tx1"/>
                </a:solidFill>
                <a:effectLst/>
                <a:latin typeface="Book Antiqua" panose="02040602050305030304" pitchFamily="18" charset="0"/>
                <a:ea typeface="+mn-ea"/>
                <a:cs typeface="+mn-cs"/>
              </a:rPr>
              <a:t>.</a:t>
            </a:r>
          </a:p>
          <a:p>
            <a:pPr marL="0" indent="-228600" algn="ctr" defTabSz="914400" rtl="0">
              <a:lnSpc>
                <a:spcPct val="90000"/>
              </a:lnSpc>
              <a:buFont typeface="Arial" panose="020B0604020202020204" pitchFamily="34" charset="0"/>
              <a:buChar char="•"/>
            </a:pPr>
            <a:r>
              <a:rPr lang="en-US" sz="3300" i="1" kern="1200" dirty="0">
                <a:solidFill>
                  <a:schemeClr val="tx1"/>
                </a:solidFill>
                <a:effectLst/>
                <a:latin typeface="Book Antiqua" panose="02040602050305030304" pitchFamily="18" charset="0"/>
                <a:ea typeface="+mn-ea"/>
                <a:cs typeface="+mn-cs"/>
              </a:rPr>
              <a:t>il </a:t>
            </a:r>
            <a:r>
              <a:rPr lang="en-US" sz="3300" i="1" kern="1200" dirty="0" err="1">
                <a:solidFill>
                  <a:schemeClr val="tx1"/>
                </a:solidFill>
                <a:effectLst/>
                <a:latin typeface="Book Antiqua" panose="02040602050305030304" pitchFamily="18" charset="0"/>
                <a:ea typeface="+mn-ea"/>
                <a:cs typeface="+mn-cs"/>
              </a:rPr>
              <a:t>processo</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aleatorio</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è</a:t>
            </a:r>
            <a:r>
              <a:rPr lang="en-US" sz="3300" i="1" kern="1200" dirty="0">
                <a:solidFill>
                  <a:schemeClr val="tx1"/>
                </a:solidFill>
                <a:effectLst/>
                <a:latin typeface="Book Antiqua" panose="02040602050305030304" pitchFamily="18" charset="0"/>
                <a:ea typeface="+mn-ea"/>
                <a:cs typeface="+mn-cs"/>
              </a:rPr>
              <a:t> un </a:t>
            </a:r>
            <a:r>
              <a:rPr lang="en-US" sz="3300" i="1" kern="1200" dirty="0" err="1">
                <a:solidFill>
                  <a:schemeClr val="tx1"/>
                </a:solidFill>
                <a:effectLst/>
                <a:latin typeface="Book Antiqua" panose="02040602050305030304" pitchFamily="18" charset="0"/>
                <a:ea typeface="+mn-ea"/>
                <a:cs typeface="+mn-cs"/>
              </a:rPr>
              <a:t>modello</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matematico</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che</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rappresenta</a:t>
            </a:r>
            <a:r>
              <a:rPr lang="en-US" sz="3300" i="1" kern="1200" dirty="0">
                <a:solidFill>
                  <a:schemeClr val="tx1"/>
                </a:solidFill>
                <a:effectLst/>
                <a:latin typeface="Book Antiqua" panose="02040602050305030304" pitchFamily="18" charset="0"/>
                <a:ea typeface="+mn-ea"/>
                <a:cs typeface="+mn-cs"/>
              </a:rPr>
              <a:t> un </a:t>
            </a:r>
            <a:r>
              <a:rPr lang="en-US" sz="3300" i="1" kern="1200" dirty="0" err="1">
                <a:solidFill>
                  <a:schemeClr val="tx1"/>
                </a:solidFill>
                <a:effectLst/>
                <a:latin typeface="Book Antiqua" panose="02040602050305030304" pitchFamily="18" charset="0"/>
                <a:ea typeface="+mn-ea"/>
                <a:cs typeface="+mn-cs"/>
              </a:rPr>
              <a:t>fenomeno</a:t>
            </a:r>
            <a:r>
              <a:rPr lang="en-US" sz="3300" i="1" kern="1200" dirty="0">
                <a:solidFill>
                  <a:schemeClr val="tx1"/>
                </a:solidFill>
                <a:effectLst/>
                <a:latin typeface="Book Antiqua" panose="02040602050305030304" pitchFamily="18" charset="0"/>
                <a:ea typeface="+mn-ea"/>
                <a:cs typeface="+mn-cs"/>
              </a:rPr>
              <a:t> la cui </a:t>
            </a:r>
            <a:r>
              <a:rPr lang="en-US" sz="3300" i="1" kern="1200" dirty="0" err="1">
                <a:solidFill>
                  <a:schemeClr val="tx1"/>
                </a:solidFill>
                <a:effectLst/>
                <a:latin typeface="Book Antiqua" panose="02040602050305030304" pitchFamily="18" charset="0"/>
                <a:ea typeface="+mn-ea"/>
                <a:cs typeface="+mn-cs"/>
              </a:rPr>
              <a:t>evoluzione</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dipende</a:t>
            </a:r>
            <a:r>
              <a:rPr lang="en-US" sz="3300" i="1" kern="1200" dirty="0">
                <a:solidFill>
                  <a:schemeClr val="tx1"/>
                </a:solidFill>
                <a:effectLst/>
                <a:latin typeface="Book Antiqua" panose="02040602050305030304" pitchFamily="18" charset="0"/>
                <a:ea typeface="+mn-ea"/>
                <a:cs typeface="+mn-cs"/>
              </a:rPr>
              <a:t> da </a:t>
            </a:r>
            <a:r>
              <a:rPr lang="en-US" sz="3300" i="1" kern="1200" dirty="0" err="1">
                <a:solidFill>
                  <a:schemeClr val="tx1"/>
                </a:solidFill>
                <a:effectLst/>
                <a:latin typeface="Book Antiqua" panose="02040602050305030304" pitchFamily="18" charset="0"/>
                <a:ea typeface="+mn-ea"/>
                <a:cs typeface="+mn-cs"/>
              </a:rPr>
              <a:t>fattori</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casuali</a:t>
            </a:r>
            <a:r>
              <a:rPr lang="en-US" sz="3300" i="1" kern="1200" dirty="0">
                <a:solidFill>
                  <a:schemeClr val="tx1"/>
                </a:solidFill>
                <a:effectLst/>
                <a:latin typeface="Book Antiqua" panose="02040602050305030304" pitchFamily="18" charset="0"/>
                <a:ea typeface="+mn-ea"/>
                <a:cs typeface="+mn-cs"/>
              </a:rPr>
              <a:t>, la cui </a:t>
            </a:r>
            <a:r>
              <a:rPr lang="en-US" sz="3300" i="1" kern="1200" dirty="0" err="1">
                <a:solidFill>
                  <a:schemeClr val="tx1"/>
                </a:solidFill>
                <a:effectLst/>
                <a:latin typeface="Book Antiqua" panose="02040602050305030304" pitchFamily="18" charset="0"/>
                <a:ea typeface="+mn-ea"/>
                <a:cs typeface="+mn-cs"/>
              </a:rPr>
              <a:t>comprensione</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richiede</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una</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conoscenza</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delle</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probabilità</a:t>
            </a:r>
            <a:r>
              <a:rPr lang="en-US" sz="3300" i="1" kern="1200" dirty="0">
                <a:solidFill>
                  <a:schemeClr val="tx1"/>
                </a:solidFill>
                <a:effectLst/>
                <a:latin typeface="Book Antiqua" panose="02040602050305030304" pitchFamily="18" charset="0"/>
                <a:ea typeface="+mn-ea"/>
                <a:cs typeface="+mn-cs"/>
              </a:rPr>
              <a:t> e </a:t>
            </a:r>
            <a:r>
              <a:rPr lang="en-US" sz="3300" i="1" kern="1200" dirty="0" err="1">
                <a:solidFill>
                  <a:schemeClr val="tx1"/>
                </a:solidFill>
                <a:effectLst/>
                <a:latin typeface="Book Antiqua" panose="02040602050305030304" pitchFamily="18" charset="0"/>
                <a:ea typeface="+mn-ea"/>
                <a:cs typeface="+mn-cs"/>
              </a:rPr>
              <a:t>della</a:t>
            </a:r>
            <a:r>
              <a:rPr lang="en-US" sz="3300" i="1" kern="1200" dirty="0">
                <a:solidFill>
                  <a:schemeClr val="tx1"/>
                </a:solidFill>
                <a:effectLst/>
                <a:latin typeface="Book Antiqua" panose="02040602050305030304" pitchFamily="18" charset="0"/>
                <a:ea typeface="+mn-ea"/>
                <a:cs typeface="+mn-cs"/>
              </a:rPr>
              <a:t> </a:t>
            </a:r>
            <a:r>
              <a:rPr lang="en-US" sz="3300" i="1" kern="1200" dirty="0" err="1">
                <a:solidFill>
                  <a:schemeClr val="tx1"/>
                </a:solidFill>
                <a:effectLst/>
                <a:latin typeface="Book Antiqua" panose="02040602050305030304" pitchFamily="18" charset="0"/>
                <a:ea typeface="+mn-ea"/>
                <a:cs typeface="+mn-cs"/>
              </a:rPr>
              <a:t>statistica</a:t>
            </a:r>
            <a:r>
              <a:rPr lang="en-US" sz="3300" i="1" kern="1200" dirty="0">
                <a:solidFill>
                  <a:schemeClr val="tx1"/>
                </a:solidFill>
                <a:effectLst/>
                <a:latin typeface="Book Antiqua" panose="02040602050305030304" pitchFamily="18" charset="0"/>
                <a:ea typeface="+mn-ea"/>
                <a:cs typeface="+mn-cs"/>
              </a:rPr>
              <a:t>. </a:t>
            </a:r>
            <a:endParaRPr lang="en-US" sz="3300" i="1" kern="1200" dirty="0">
              <a:solidFill>
                <a:schemeClr val="tx1"/>
              </a:solidFill>
              <a:latin typeface="Book Antiqua" panose="02040602050305030304" pitchFamily="18" charset="0"/>
              <a:ea typeface="+mn-ea"/>
              <a:cs typeface="+mn-cs"/>
            </a:endParaRPr>
          </a:p>
        </p:txBody>
      </p:sp>
      <p:pic>
        <p:nvPicPr>
          <p:cNvPr id="12" name="Picture 4" descr="Lampadina su sfondo giallo con cavo e fasci di luce disegnati">
            <a:extLst>
              <a:ext uri="{FF2B5EF4-FFF2-40B4-BE49-F238E27FC236}">
                <a16:creationId xmlns:a16="http://schemas.microsoft.com/office/drawing/2014/main" id="{94E02D94-3F3C-4042-992F-99B7DD87575E}"/>
              </a:ext>
            </a:extLst>
          </p:cNvPr>
          <p:cNvPicPr>
            <a:picLocks noChangeAspect="1"/>
          </p:cNvPicPr>
          <p:nvPr/>
        </p:nvPicPr>
        <p:blipFill rotWithShape="1">
          <a:blip r:embed="rId2"/>
          <a:srcRect l="45393" r="1135"/>
          <a:stretch/>
        </p:blipFill>
        <p:spPr>
          <a:xfrm>
            <a:off x="12458430" y="10"/>
            <a:ext cx="11925570" cy="13715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90449777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IMG_7854.jpeg" descr="IMG_7854.jpeg"/>
          <p:cNvPicPr>
            <a:picLocks noChangeAspect="1"/>
          </p:cNvPicPr>
          <p:nvPr/>
        </p:nvPicPr>
        <p:blipFill>
          <a:blip r:embed="rId2">
            <a:alphaModFix amt="88034"/>
          </a:blip>
          <a:srcRect t="3255" b="3255"/>
          <a:stretch>
            <a:fillRect/>
          </a:stretch>
        </p:blipFill>
        <p:spPr>
          <a:xfrm>
            <a:off x="12899121" y="199693"/>
            <a:ext cx="10759217" cy="8705710"/>
          </a:xfrm>
          <a:prstGeom prst="rect">
            <a:avLst/>
          </a:prstGeom>
          <a:ln w="12700">
            <a:miter lim="400000"/>
          </a:ln>
          <a:effectLst>
            <a:reflection endPos="40000" dir="5400000" sy="-100000" algn="bl" rotWithShape="0"/>
          </a:effectLst>
        </p:spPr>
      </p:pic>
      <p:pic>
        <p:nvPicPr>
          <p:cNvPr id="137" name="Immagine 4" descr="Immagine 4"/>
          <p:cNvPicPr>
            <a:picLocks noChangeAspect="1"/>
          </p:cNvPicPr>
          <p:nvPr/>
        </p:nvPicPr>
        <p:blipFill>
          <a:blip r:embed="rId3"/>
          <a:srcRect t="10049" r="12466" b="12355"/>
          <a:stretch>
            <a:fillRect/>
          </a:stretch>
        </p:blipFill>
        <p:spPr>
          <a:xfrm>
            <a:off x="-1" y="199693"/>
            <a:ext cx="7861794" cy="13878599"/>
          </a:xfrm>
          <a:prstGeom prst="rect">
            <a:avLst/>
          </a:prstGeom>
          <a:ln w="12700">
            <a:miter lim="400000"/>
          </a:ln>
        </p:spPr>
      </p:pic>
      <p:sp>
        <p:nvSpPr>
          <p:cNvPr id="138" name="Confronto tra azioni"/>
          <p:cNvSpPr txBox="1">
            <a:spLocks noGrp="1"/>
          </p:cNvSpPr>
          <p:nvPr>
            <p:ph type="title"/>
          </p:nvPr>
        </p:nvSpPr>
        <p:spPr>
          <a:xfrm>
            <a:off x="6180628" y="-2447542"/>
            <a:ext cx="7257989" cy="5549901"/>
          </a:xfrm>
          <a:prstGeom prst="rect">
            <a:avLst/>
          </a:prstGeom>
        </p:spPr>
        <p:txBody>
          <a:bodyPr/>
          <a:lstStyle/>
          <a:p>
            <a:r>
              <a:rPr i="1" dirty="0" err="1">
                <a:latin typeface="Book Antiqua" panose="02040602050305030304" pitchFamily="18" charset="0"/>
              </a:rPr>
              <a:t>Confronto</a:t>
            </a:r>
            <a:r>
              <a:rPr i="1" dirty="0">
                <a:latin typeface="Book Antiqua" panose="02040602050305030304" pitchFamily="18" charset="0"/>
              </a:rPr>
              <a:t> </a:t>
            </a:r>
            <a:r>
              <a:rPr i="1" dirty="0" err="1">
                <a:latin typeface="Book Antiqua" panose="02040602050305030304" pitchFamily="18" charset="0"/>
              </a:rPr>
              <a:t>tra</a:t>
            </a:r>
            <a:r>
              <a:rPr i="1" dirty="0">
                <a:latin typeface="Book Antiqua" panose="02040602050305030304" pitchFamily="18" charset="0"/>
              </a:rPr>
              <a:t> </a:t>
            </a:r>
            <a:r>
              <a:rPr i="1" dirty="0" err="1">
                <a:latin typeface="Book Antiqua" panose="02040602050305030304" pitchFamily="18" charset="0"/>
              </a:rPr>
              <a:t>azioni</a:t>
            </a:r>
            <a:r>
              <a:rPr i="1" dirty="0">
                <a:latin typeface="Book Antiqua" panose="02040602050305030304" pitchFamily="18" charset="0"/>
              </a:rPr>
              <a:t>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Conclusioni"/>
          <p:cNvSpPr txBox="1">
            <a:spLocks noGrp="1"/>
          </p:cNvSpPr>
          <p:nvPr>
            <p:ph type="title"/>
          </p:nvPr>
        </p:nvSpPr>
        <p:spPr>
          <a:xfrm>
            <a:off x="1506125" y="-733789"/>
            <a:ext cx="9996079" cy="3435052"/>
          </a:xfrm>
          <a:prstGeom prst="rect">
            <a:avLst/>
          </a:prstGeom>
        </p:spPr>
        <p:txBody>
          <a:bodyPr/>
          <a:lstStyle/>
          <a:p>
            <a:r>
              <a:rPr b="1" dirty="0" err="1">
                <a:latin typeface="Book Antiqua" panose="02040602050305030304" pitchFamily="18" charset="0"/>
              </a:rPr>
              <a:t>Conclusioni</a:t>
            </a:r>
            <a:endParaRPr b="1" dirty="0">
              <a:latin typeface="Book Antiqua" panose="02040602050305030304" pitchFamily="18" charset="0"/>
            </a:endParaRPr>
          </a:p>
        </p:txBody>
      </p:sp>
      <p:pic>
        <p:nvPicPr>
          <p:cNvPr id="142" name="RPReplay_Final1684613591.mov" descr="RPReplay_Final1684613591.mov"/>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116560" y="2175372"/>
            <a:ext cx="12075440" cy="11352715"/>
          </a:xfrm>
          <a:prstGeom prst="rect">
            <a:avLst/>
          </a:prstGeom>
          <a:ln w="12700">
            <a:miter lim="400000"/>
          </a:ln>
        </p:spPr>
      </p:pic>
      <mc:AlternateContent xmlns:mc="http://schemas.openxmlformats.org/markup-compatibility/2006" xmlns:p14="http://schemas.microsoft.com/office/powerpoint/2010/main">
        <mc:Choice Requires="p14">
          <p:contentPart p14:bwMode="auto" r:id="rId7">
            <p14:nvContentPartPr>
              <p14:cNvPr id="2" name="Input penna 1">
                <a:extLst>
                  <a:ext uri="{FF2B5EF4-FFF2-40B4-BE49-F238E27FC236}">
                    <a16:creationId xmlns:a16="http://schemas.microsoft.com/office/drawing/2014/main" id="{BFD26AD2-281E-F6E3-80CA-8E256CACFA96}"/>
                  </a:ext>
                </a:extLst>
              </p14:cNvPr>
              <p14:cNvContentPartPr/>
              <p14:nvPr/>
            </p14:nvContentPartPr>
            <p14:xfrm>
              <a:off x="6841485" y="6662205"/>
              <a:ext cx="360" cy="360"/>
            </p14:xfrm>
          </p:contentPart>
        </mc:Choice>
        <mc:Fallback xmlns="">
          <p:pic>
            <p:nvPicPr>
              <p:cNvPr id="2" name="Input penna 1">
                <a:extLst>
                  <a:ext uri="{FF2B5EF4-FFF2-40B4-BE49-F238E27FC236}">
                    <a16:creationId xmlns:a16="http://schemas.microsoft.com/office/drawing/2014/main" id="{BFD26AD2-281E-F6E3-80CA-8E256CACFA96}"/>
                  </a:ext>
                </a:extLst>
              </p:cNvPr>
              <p:cNvPicPr/>
              <p:nvPr/>
            </p:nvPicPr>
            <p:blipFill>
              <a:blip r:embed="rId8"/>
              <a:stretch>
                <a:fillRect/>
              </a:stretch>
            </p:blipFill>
            <p:spPr>
              <a:xfrm>
                <a:off x="6823485" y="6626205"/>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 name="Input penna 2">
                <a:extLst>
                  <a:ext uri="{FF2B5EF4-FFF2-40B4-BE49-F238E27FC236}">
                    <a16:creationId xmlns:a16="http://schemas.microsoft.com/office/drawing/2014/main" id="{ADB31174-74ED-18D6-C9A1-44F89D8212BC}"/>
                  </a:ext>
                </a:extLst>
              </p14:cNvPr>
              <p14:cNvContentPartPr/>
              <p14:nvPr/>
            </p14:nvContentPartPr>
            <p14:xfrm>
              <a:off x="6504165" y="7321365"/>
              <a:ext cx="360" cy="360"/>
            </p14:xfrm>
          </p:contentPart>
        </mc:Choice>
        <mc:Fallback xmlns="">
          <p:pic>
            <p:nvPicPr>
              <p:cNvPr id="3" name="Input penna 2">
                <a:extLst>
                  <a:ext uri="{FF2B5EF4-FFF2-40B4-BE49-F238E27FC236}">
                    <a16:creationId xmlns:a16="http://schemas.microsoft.com/office/drawing/2014/main" id="{ADB31174-74ED-18D6-C9A1-44F89D8212BC}"/>
                  </a:ext>
                </a:extLst>
              </p:cNvPr>
              <p:cNvPicPr/>
              <p:nvPr/>
            </p:nvPicPr>
            <p:blipFill>
              <a:blip r:embed="rId8"/>
              <a:stretch>
                <a:fillRect/>
              </a:stretch>
            </p:blipFill>
            <p:spPr>
              <a:xfrm>
                <a:off x="6486165" y="7285725"/>
                <a:ext cx="36000" cy="72000"/>
              </a:xfrm>
              <a:prstGeom prst="rect">
                <a:avLst/>
              </a:prstGeom>
            </p:spPr>
          </p:pic>
        </mc:Fallback>
      </mc:AlternateContent>
      <p:pic>
        <p:nvPicPr>
          <p:cNvPr id="4" name="tony cannalonga">
            <a:hlinkClick r:id="" action="ppaction://media"/>
            <a:extLst>
              <a:ext uri="{FF2B5EF4-FFF2-40B4-BE49-F238E27FC236}">
                <a16:creationId xmlns:a16="http://schemas.microsoft.com/office/drawing/2014/main" id="{B405C116-F2ED-840A-BB73-E63DA0F27F89}"/>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14544322" y="76687"/>
            <a:ext cx="9723118" cy="13451399"/>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4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142"/>
                </p:tgtEl>
              </p:cMediaNode>
            </p:video>
            <p:seq concurrent="1" prevAc="none" nextAc="seek">
              <p:cTn id="12" restart="whenNotActive" fill="hold" evtFilter="cancelBubble" nodeType="interactiveSeq">
                <p:stCondLst>
                  <p:cond evt="onClick" delay="0">
                    <p:tgtEl>
                      <p:spTgt spid="14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42"/>
                                        </p:tgtEl>
                                      </p:cBhvr>
                                    </p:cmd>
                                  </p:childTnLst>
                                </p:cTn>
                              </p:par>
                            </p:childTnLst>
                          </p:cTn>
                        </p:par>
                      </p:childTnLst>
                    </p:cTn>
                  </p:par>
                </p:childTnLst>
              </p:cTn>
              <p:nextCondLst>
                <p:cond evt="onClick" delay="0">
                  <p:tgtEl>
                    <p:spTgt spid="142"/>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423</TotalTime>
  <Words>676</Words>
  <Application>Microsoft Macintosh PowerPoint</Application>
  <PresentationFormat>Personalizzato</PresentationFormat>
  <Paragraphs>44</Paragraphs>
  <Slides>10</Slides>
  <Notes>1</Notes>
  <HiddenSlides>0</HiddenSlides>
  <MMClips>2</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10</vt:i4>
      </vt:variant>
    </vt:vector>
  </HeadingPairs>
  <TitlesOfParts>
    <vt:vector size="16" baseType="lpstr">
      <vt:lpstr>Arial</vt:lpstr>
      <vt:lpstr>Book Antiqua</vt:lpstr>
      <vt:lpstr>Helvetica Neue</vt:lpstr>
      <vt:lpstr>Helvetica Neue Light</vt:lpstr>
      <vt:lpstr>Helvetica Neue Medium</vt:lpstr>
      <vt:lpstr>White</vt:lpstr>
      <vt:lpstr>Verso un’ecologia della salute</vt:lpstr>
      <vt:lpstr>Poesia, poiesis, atto creativo</vt:lpstr>
      <vt:lpstr>Ecografie</vt:lpstr>
      <vt:lpstr>Sistema vivente COME processo stocastico</vt:lpstr>
      <vt:lpstr>Presentazione standard di PowerPoint</vt:lpstr>
      <vt:lpstr>PROCESSO SELETTIVO CONSERVATIVO  IL processo selettivo conservativo è un processo evolutivo in cui le mutazioni che si verificano nei geni vengono selezionate solo se apportano un vantaggio alla sopravvivenza dell'organismo e, contemporaneamente, non riducono la diversità genetica dell'intera popolazione.   In altre parole, un processo selettivo conservativo promuove l'evoluzione di un determinato gruppo di organismi, eliminando le mutazioni che causano uno svantaggio e selezionando solo quelle che portano ad una maggiore adattabilità. Tuttavia, poiché l'obiettivo è anche di conservare la diversità genetica della popolazione, le mutazioni che sono utili solo in alcune circostanze limitate o che non hanno un effetto diretto sull'adattabilità dell'organismo, possono essere mantenute nella popolazione.   Un esempio di processo selettivo conservativo si può trovare nei cicli evolutivi degli organismi in ambienti molto stabili. In tali ambienti, alcune mutazioni possono essere selezionate solo se promuovono l'adattamento degli organismi a variazioni ambientali acute o esterne, ma allo stesso tempo, queste mutazioni non devono essere così specifiche da eliminare la variabilità genetica dell'intera popolazione.   La selezione conservativa può essere vista come un equilibrio tra l'adattamento degli organismi all'ambiente in cui vivono e la necessità di mantenimento della diversità genetica in una popolazione. </vt:lpstr>
      <vt:lpstr>Presentazione standard di PowerPoint</vt:lpstr>
      <vt:lpstr>Confronto tra azioni </vt:lpstr>
      <vt:lpstr>Conclusioni</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Riabilitazione è un processo di apprendimento sistemico</dc:title>
  <cp:lastModifiedBy>pietro coscia</cp:lastModifiedBy>
  <cp:revision>4</cp:revision>
  <dcterms:modified xsi:type="dcterms:W3CDTF">2024-05-25T05:13:11Z</dcterms:modified>
</cp:coreProperties>
</file>